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91" r:id="rId7"/>
    <p:sldId id="263" r:id="rId8"/>
    <p:sldId id="260" r:id="rId9"/>
    <p:sldId id="274" r:id="rId10"/>
    <p:sldId id="275" r:id="rId11"/>
    <p:sldId id="276" r:id="rId12"/>
    <p:sldId id="267" r:id="rId13"/>
    <p:sldId id="277" r:id="rId14"/>
    <p:sldId id="278" r:id="rId15"/>
    <p:sldId id="288" r:id="rId16"/>
    <p:sldId id="285" r:id="rId17"/>
    <p:sldId id="286" r:id="rId18"/>
    <p:sldId id="289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uce" panose="020B0604020202020204" charset="0"/>
      <p:regular r:id="rId25"/>
    </p:embeddedFont>
    <p:embeddedFont>
      <p:font typeface="Open Sauce Bold" panose="020B0604020202020204" charset="0"/>
      <p:regular r:id="rId26"/>
    </p:embeddedFont>
    <p:embeddedFont>
      <p:font typeface="Open Sauce Heavy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21238-022B-4A0E-9471-8AF895FC6277}" v="48" dt="2023-12-09T02:02:02.352"/>
    <p1510:client id="{435687A0-AF94-4E81-AC19-BEECBD7EA6E6}" v="201" dt="2023-12-08T19:55:21.249"/>
    <p1510:client id="{9BB72407-17FF-4EA6-965E-37B99E8C1D13}" v="11" dt="2023-12-09T00:25:03.862"/>
    <p1510:client id="{AD095A39-F418-4820-96F2-67A7D4D0355B}" v="88" dt="2023-12-09T02:06:19.712"/>
    <p1510:client id="{B7186669-7EEA-41ED-8318-1578859ABB4A}" v="10" dt="2023-12-09T03:01:27.156"/>
    <p1510:client id="{CF7FDD17-B3E0-8344-AD47-02F3CE8C3790}" v="228" dt="2023-12-08T20:05:53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2" autoAdjust="0"/>
    <p:restoredTop sz="94660"/>
  </p:normalViewPr>
  <p:slideViewPr>
    <p:cSldViewPr snapToGrid="0">
      <p:cViewPr varScale="1">
        <p:scale>
          <a:sx n="72" d="100"/>
          <a:sy n="72" d="100"/>
        </p:scale>
        <p:origin x="3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nav, Dhwani" userId="S::dvaishn2@calstatela.edu::daaf259b-03ed-4be8-999a-8f6cd1eb8471" providerId="AD" clId="Web-{AD095A39-F418-4820-96F2-67A7D4D0355B}"/>
    <pc:docChg chg="modSld">
      <pc:chgData name="Vaishnav, Dhwani" userId="S::dvaishn2@calstatela.edu::daaf259b-03ed-4be8-999a-8f6cd1eb8471" providerId="AD" clId="Web-{AD095A39-F418-4820-96F2-67A7D4D0355B}" dt="2023-12-09T02:06:19.712" v="57" actId="1076"/>
      <pc:docMkLst>
        <pc:docMk/>
      </pc:docMkLst>
      <pc:sldChg chg="addSp modSp">
        <pc:chgData name="Vaishnav, Dhwani" userId="S::dvaishn2@calstatela.edu::daaf259b-03ed-4be8-999a-8f6cd1eb8471" providerId="AD" clId="Web-{AD095A39-F418-4820-96F2-67A7D4D0355B}" dt="2023-12-09T02:06:19.712" v="57" actId="1076"/>
        <pc:sldMkLst>
          <pc:docMk/>
          <pc:sldMk cId="2638642013" sldId="288"/>
        </pc:sldMkLst>
        <pc:spChg chg="add mod">
          <ac:chgData name="Vaishnav, Dhwani" userId="S::dvaishn2@calstatela.edu::daaf259b-03ed-4be8-999a-8f6cd1eb8471" providerId="AD" clId="Web-{AD095A39-F418-4820-96F2-67A7D4D0355B}" dt="2023-12-09T02:06:13.274" v="55" actId="1076"/>
          <ac:spMkLst>
            <pc:docMk/>
            <pc:sldMk cId="2638642013" sldId="288"/>
            <ac:spMk id="4" creationId="{686F8D43-2FA7-362B-CEBD-69C5B216092E}"/>
          </ac:spMkLst>
        </pc:spChg>
        <pc:spChg chg="mod">
          <ac:chgData name="Vaishnav, Dhwani" userId="S::dvaishn2@calstatela.edu::daaf259b-03ed-4be8-999a-8f6cd1eb8471" providerId="AD" clId="Web-{AD095A39-F418-4820-96F2-67A7D4D0355B}" dt="2023-12-09T02:04:39.240" v="22" actId="20577"/>
          <ac:spMkLst>
            <pc:docMk/>
            <pc:sldMk cId="2638642013" sldId="288"/>
            <ac:spMk id="12" creationId="{DBC67E1D-1838-9039-994F-D70C78363208}"/>
          </ac:spMkLst>
        </pc:spChg>
        <pc:grpChg chg="mod">
          <ac:chgData name="Vaishnav, Dhwani" userId="S::dvaishn2@calstatela.edu::daaf259b-03ed-4be8-999a-8f6cd1eb8471" providerId="AD" clId="Web-{AD095A39-F418-4820-96F2-67A7D4D0355B}" dt="2023-12-09T02:03:48.004" v="11" actId="14100"/>
          <ac:grpSpMkLst>
            <pc:docMk/>
            <pc:sldMk cId="2638642013" sldId="288"/>
            <ac:grpSpMk id="2" creationId="{1D61C92F-2868-9B79-FBA6-38199063CA22}"/>
          </ac:grpSpMkLst>
        </pc:grpChg>
        <pc:picChg chg="mod">
          <ac:chgData name="Vaishnav, Dhwani" userId="S::dvaishn2@calstatela.edu::daaf259b-03ed-4be8-999a-8f6cd1eb8471" providerId="AD" clId="Web-{AD095A39-F418-4820-96F2-67A7D4D0355B}" dt="2023-12-09T02:06:19.712" v="57" actId="1076"/>
          <ac:picMkLst>
            <pc:docMk/>
            <pc:sldMk cId="2638642013" sldId="288"/>
            <ac:picMk id="7" creationId="{E1702D6A-D813-7025-9FEB-A89E7F8D9824}"/>
          </ac:picMkLst>
        </pc:picChg>
      </pc:sldChg>
    </pc:docChg>
  </pc:docChgLst>
  <pc:docChgLst>
    <pc:chgData name="Vaishnav, Dhwani" userId="S::dvaishn2@calstatela.edu::daaf259b-03ed-4be8-999a-8f6cd1eb8471" providerId="AD" clId="Web-{3E221238-022B-4A0E-9471-8AF895FC6277}"/>
    <pc:docChg chg="modSld">
      <pc:chgData name="Vaishnav, Dhwani" userId="S::dvaishn2@calstatela.edu::daaf259b-03ed-4be8-999a-8f6cd1eb8471" providerId="AD" clId="Web-{3E221238-022B-4A0E-9471-8AF895FC6277}" dt="2023-12-09T02:02:02.352" v="34" actId="14100"/>
      <pc:docMkLst>
        <pc:docMk/>
      </pc:docMkLst>
      <pc:sldChg chg="modSp">
        <pc:chgData name="Vaishnav, Dhwani" userId="S::dvaishn2@calstatela.edu::daaf259b-03ed-4be8-999a-8f6cd1eb8471" providerId="AD" clId="Web-{3E221238-022B-4A0E-9471-8AF895FC6277}" dt="2023-12-09T02:02:02.352" v="34" actId="14100"/>
        <pc:sldMkLst>
          <pc:docMk/>
          <pc:sldMk cId="2638642013" sldId="288"/>
        </pc:sldMkLst>
        <pc:spChg chg="mod">
          <ac:chgData name="Vaishnav, Dhwani" userId="S::dvaishn2@calstatela.edu::daaf259b-03ed-4be8-999a-8f6cd1eb8471" providerId="AD" clId="Web-{3E221238-022B-4A0E-9471-8AF895FC6277}" dt="2023-12-09T02:02:02.352" v="34" actId="14100"/>
          <ac:spMkLst>
            <pc:docMk/>
            <pc:sldMk cId="2638642013" sldId="288"/>
            <ac:spMk id="12" creationId="{DBC67E1D-1838-9039-994F-D70C78363208}"/>
          </ac:spMkLst>
        </pc:spChg>
        <pc:grpChg chg="mod">
          <ac:chgData name="Vaishnav, Dhwani" userId="S::dvaishn2@calstatela.edu::daaf259b-03ed-4be8-999a-8f6cd1eb8471" providerId="AD" clId="Web-{3E221238-022B-4A0E-9471-8AF895FC6277}" dt="2023-12-09T02:00:49.940" v="24" actId="1076"/>
          <ac:grpSpMkLst>
            <pc:docMk/>
            <pc:sldMk cId="2638642013" sldId="288"/>
            <ac:grpSpMk id="2" creationId="{1D61C92F-2868-9B79-FBA6-38199063CA22}"/>
          </ac:grpSpMkLst>
        </pc:grpChg>
      </pc:sldChg>
    </pc:docChg>
  </pc:docChgLst>
  <pc:docChgLst>
    <pc:chgData name="Savaliya, Ankita Hasmukhbhai" userId="b28e740c-08db-4f9d-9af6-cb9ee564516a" providerId="ADAL" clId="{B7186669-7EEA-41ED-8318-1578859ABB4A}"/>
    <pc:docChg chg="custSel modSld">
      <pc:chgData name="Savaliya, Ankita Hasmukhbhai" userId="b28e740c-08db-4f9d-9af6-cb9ee564516a" providerId="ADAL" clId="{B7186669-7EEA-41ED-8318-1578859ABB4A}" dt="2023-12-09T03:01:27.156" v="7" actId="1076"/>
      <pc:docMkLst>
        <pc:docMk/>
      </pc:docMkLst>
      <pc:sldChg chg="addSp delSp modSp mod">
        <pc:chgData name="Savaliya, Ankita Hasmukhbhai" userId="b28e740c-08db-4f9d-9af6-cb9ee564516a" providerId="ADAL" clId="{B7186669-7EEA-41ED-8318-1578859ABB4A}" dt="2023-12-09T03:01:27.156" v="7" actId="1076"/>
        <pc:sldMkLst>
          <pc:docMk/>
          <pc:sldMk cId="2638642013" sldId="288"/>
        </pc:sldMkLst>
        <pc:spChg chg="mod">
          <ac:chgData name="Savaliya, Ankita Hasmukhbhai" userId="b28e740c-08db-4f9d-9af6-cb9ee564516a" providerId="ADAL" clId="{B7186669-7EEA-41ED-8318-1578859ABB4A}" dt="2023-12-09T03:01:27.156" v="7" actId="1076"/>
          <ac:spMkLst>
            <pc:docMk/>
            <pc:sldMk cId="2638642013" sldId="288"/>
            <ac:spMk id="4" creationId="{686F8D43-2FA7-362B-CEBD-69C5B216092E}"/>
          </ac:spMkLst>
        </pc:spChg>
        <pc:picChg chg="del">
          <ac:chgData name="Savaliya, Ankita Hasmukhbhai" userId="b28e740c-08db-4f9d-9af6-cb9ee564516a" providerId="ADAL" clId="{B7186669-7EEA-41ED-8318-1578859ABB4A}" dt="2023-12-09T03:00:55.907" v="0" actId="478"/>
          <ac:picMkLst>
            <pc:docMk/>
            <pc:sldMk cId="2638642013" sldId="288"/>
            <ac:picMk id="7" creationId="{E1702D6A-D813-7025-9FEB-A89E7F8D9824}"/>
          </ac:picMkLst>
        </pc:picChg>
        <pc:picChg chg="add mod">
          <ac:chgData name="Savaliya, Ankita Hasmukhbhai" userId="b28e740c-08db-4f9d-9af6-cb9ee564516a" providerId="ADAL" clId="{B7186669-7EEA-41ED-8318-1578859ABB4A}" dt="2023-12-09T03:01:18.708" v="6" actId="1076"/>
          <ac:picMkLst>
            <pc:docMk/>
            <pc:sldMk cId="2638642013" sldId="288"/>
            <ac:picMk id="8" creationId="{D5D1EF0D-4785-3BC6-DCB2-1BC246DCE1DC}"/>
          </ac:picMkLst>
        </pc:picChg>
      </pc:sldChg>
    </pc:docChg>
  </pc:docChgLst>
  <pc:docChgLst>
    <pc:chgData name="Savaliya, Ankita Hasmukhbhai" userId="b28e740c-08db-4f9d-9af6-cb9ee564516a" providerId="ADAL" clId="{435687A0-AF94-4E81-AC19-BEECBD7EA6E6}"/>
    <pc:docChg chg="undo custSel addSld delSld modSld sldOrd">
      <pc:chgData name="Savaliya, Ankita Hasmukhbhai" userId="b28e740c-08db-4f9d-9af6-cb9ee564516a" providerId="ADAL" clId="{435687A0-AF94-4E81-AC19-BEECBD7EA6E6}" dt="2023-12-08T19:55:21.250" v="200"/>
      <pc:docMkLst>
        <pc:docMk/>
      </pc:docMkLst>
      <pc:sldChg chg="del">
        <pc:chgData name="Savaliya, Ankita Hasmukhbhai" userId="b28e740c-08db-4f9d-9af6-cb9ee564516a" providerId="ADAL" clId="{435687A0-AF94-4E81-AC19-BEECBD7EA6E6}" dt="2023-12-08T19:29:13.017" v="176" actId="2696"/>
        <pc:sldMkLst>
          <pc:docMk/>
          <pc:sldMk cId="2172309930" sldId="270"/>
        </pc:sldMkLst>
      </pc:sldChg>
      <pc:sldChg chg="ord">
        <pc:chgData name="Savaliya, Ankita Hasmukhbhai" userId="b28e740c-08db-4f9d-9af6-cb9ee564516a" providerId="ADAL" clId="{435687A0-AF94-4E81-AC19-BEECBD7EA6E6}" dt="2023-12-08T19:55:21.250" v="200"/>
        <pc:sldMkLst>
          <pc:docMk/>
          <pc:sldMk cId="2788346895" sldId="286"/>
        </pc:sldMkLst>
      </pc:sldChg>
      <pc:sldChg chg="new del">
        <pc:chgData name="Savaliya, Ankita Hasmukhbhai" userId="b28e740c-08db-4f9d-9af6-cb9ee564516a" providerId="ADAL" clId="{435687A0-AF94-4E81-AC19-BEECBD7EA6E6}" dt="2023-12-08T18:58:59.259" v="3" actId="2696"/>
        <pc:sldMkLst>
          <pc:docMk/>
          <pc:sldMk cId="2073384175" sldId="287"/>
        </pc:sldMkLst>
      </pc:sldChg>
      <pc:sldChg chg="addSp delSp modSp add mod ord setBg delDesignElem">
        <pc:chgData name="Savaliya, Ankita Hasmukhbhai" userId="b28e740c-08db-4f9d-9af6-cb9ee564516a" providerId="ADAL" clId="{435687A0-AF94-4E81-AC19-BEECBD7EA6E6}" dt="2023-12-08T19:37:14.929" v="196" actId="1076"/>
        <pc:sldMkLst>
          <pc:docMk/>
          <pc:sldMk cId="2638642013" sldId="288"/>
        </pc:sldMkLst>
        <pc:spChg chg="mod">
          <ac:chgData name="Savaliya, Ankita Hasmukhbhai" userId="b28e740c-08db-4f9d-9af6-cb9ee564516a" providerId="ADAL" clId="{435687A0-AF94-4E81-AC19-BEECBD7EA6E6}" dt="2023-12-08T19:34:12.369" v="192" actId="207"/>
          <ac:spMkLst>
            <pc:docMk/>
            <pc:sldMk cId="2638642013" sldId="288"/>
            <ac:spMk id="3" creationId="{41AD86B5-1E23-C1D0-1AEF-7C498978290F}"/>
          </ac:spMkLst>
        </pc:spChg>
        <pc:spChg chg="del">
          <ac:chgData name="Savaliya, Ankita Hasmukhbhai" userId="b28e740c-08db-4f9d-9af6-cb9ee564516a" providerId="ADAL" clId="{435687A0-AF94-4E81-AC19-BEECBD7EA6E6}" dt="2023-12-08T19:12:15.684" v="49" actId="478"/>
          <ac:spMkLst>
            <pc:docMk/>
            <pc:sldMk cId="2638642013" sldId="288"/>
            <ac:spMk id="4" creationId="{BAF96898-A12E-51BD-4CE8-759C235BCDD5}"/>
          </ac:spMkLst>
        </pc:spChg>
        <pc:spChg chg="mod">
          <ac:chgData name="Savaliya, Ankita Hasmukhbhai" userId="b28e740c-08db-4f9d-9af6-cb9ee564516a" providerId="ADAL" clId="{435687A0-AF94-4E81-AC19-BEECBD7EA6E6}" dt="2023-12-08T19:34:12.369" v="192" actId="207"/>
          <ac:spMkLst>
            <pc:docMk/>
            <pc:sldMk cId="2638642013" sldId="288"/>
            <ac:spMk id="5" creationId="{AE8FB1CC-3B42-B340-C7F9-5C1C62747140}"/>
          </ac:spMkLst>
        </pc:spChg>
        <pc:spChg chg="add del">
          <ac:chgData name="Savaliya, Ankita Hasmukhbhai" userId="b28e740c-08db-4f9d-9af6-cb9ee564516a" providerId="ADAL" clId="{435687A0-AF94-4E81-AC19-BEECBD7EA6E6}" dt="2023-12-08T19:12:25.338" v="50" actId="21"/>
          <ac:spMkLst>
            <pc:docMk/>
            <pc:sldMk cId="2638642013" sldId="288"/>
            <ac:spMk id="8" creationId="{7BFE4A8E-8758-D72D-DA35-507DE891D6AE}"/>
          </ac:spMkLst>
        </pc:spChg>
        <pc:spChg chg="del mod">
          <ac:chgData name="Savaliya, Ankita Hasmukhbhai" userId="b28e740c-08db-4f9d-9af6-cb9ee564516a" providerId="ADAL" clId="{435687A0-AF94-4E81-AC19-BEECBD7EA6E6}" dt="2023-12-08T19:27:56.848" v="170" actId="21"/>
          <ac:spMkLst>
            <pc:docMk/>
            <pc:sldMk cId="2638642013" sldId="288"/>
            <ac:spMk id="9" creationId="{273DFAC2-45AD-3663-8518-5763944B8DA7}"/>
          </ac:spMkLst>
        </pc:spChg>
        <pc:spChg chg="del">
          <ac:chgData name="Savaliya, Ankita Hasmukhbhai" userId="b28e740c-08db-4f9d-9af6-cb9ee564516a" providerId="ADAL" clId="{435687A0-AF94-4E81-AC19-BEECBD7EA6E6}" dt="2023-12-08T18:58:51.203" v="2"/>
          <ac:spMkLst>
            <pc:docMk/>
            <pc:sldMk cId="2638642013" sldId="288"/>
            <ac:spMk id="10" creationId="{6753252F-4873-4F63-801D-CC719279A7D5}"/>
          </ac:spMkLst>
        </pc:spChg>
        <pc:spChg chg="del">
          <ac:chgData name="Savaliya, Ankita Hasmukhbhai" userId="b28e740c-08db-4f9d-9af6-cb9ee564516a" providerId="ADAL" clId="{435687A0-AF94-4E81-AC19-BEECBD7EA6E6}" dt="2023-12-08T18:58:51.203" v="2"/>
          <ac:spMkLst>
            <pc:docMk/>
            <pc:sldMk cId="2638642013" sldId="288"/>
            <ac:spMk id="11" creationId="{047C8CCB-F95D-4249-92DD-651249D3535A}"/>
          </ac:spMkLst>
        </pc:spChg>
        <pc:spChg chg="add mod">
          <ac:chgData name="Savaliya, Ankita Hasmukhbhai" userId="b28e740c-08db-4f9d-9af6-cb9ee564516a" providerId="ADAL" clId="{435687A0-AF94-4E81-AC19-BEECBD7EA6E6}" dt="2023-12-08T19:33:06.169" v="190" actId="20577"/>
          <ac:spMkLst>
            <pc:docMk/>
            <pc:sldMk cId="2638642013" sldId="288"/>
            <ac:spMk id="12" creationId="{DBC67E1D-1838-9039-994F-D70C78363208}"/>
          </ac:spMkLst>
        </pc:spChg>
        <pc:spChg chg="mod">
          <ac:chgData name="Savaliya, Ankita Hasmukhbhai" userId="b28e740c-08db-4f9d-9af6-cb9ee564516a" providerId="ADAL" clId="{435687A0-AF94-4E81-AC19-BEECBD7EA6E6}" dt="2023-12-08T19:34:56.840" v="194"/>
          <ac:spMkLst>
            <pc:docMk/>
            <pc:sldMk cId="2638642013" sldId="288"/>
            <ac:spMk id="14" creationId="{853E988E-E340-84DD-57E4-13C9458F9CDB}"/>
          </ac:spMkLst>
        </pc:spChg>
        <pc:spChg chg="mod">
          <ac:chgData name="Savaliya, Ankita Hasmukhbhai" userId="b28e740c-08db-4f9d-9af6-cb9ee564516a" providerId="ADAL" clId="{435687A0-AF94-4E81-AC19-BEECBD7EA6E6}" dt="2023-12-08T19:34:56.840" v="194"/>
          <ac:spMkLst>
            <pc:docMk/>
            <pc:sldMk cId="2638642013" sldId="288"/>
            <ac:spMk id="15" creationId="{6FB5320B-D48B-BB63-43CD-B65AFA7A9B9F}"/>
          </ac:spMkLst>
        </pc:spChg>
        <pc:grpChg chg="add mod">
          <ac:chgData name="Savaliya, Ankita Hasmukhbhai" userId="b28e740c-08db-4f9d-9af6-cb9ee564516a" providerId="ADAL" clId="{435687A0-AF94-4E81-AC19-BEECBD7EA6E6}" dt="2023-12-08T19:35:08.542" v="195" actId="14100"/>
          <ac:grpSpMkLst>
            <pc:docMk/>
            <pc:sldMk cId="2638642013" sldId="288"/>
            <ac:grpSpMk id="2" creationId="{1D61C92F-2868-9B79-FBA6-38199063CA22}"/>
          </ac:grpSpMkLst>
        </pc:grpChg>
        <pc:grpChg chg="add mod">
          <ac:chgData name="Savaliya, Ankita Hasmukhbhai" userId="b28e740c-08db-4f9d-9af6-cb9ee564516a" providerId="ADAL" clId="{435687A0-AF94-4E81-AC19-BEECBD7EA6E6}" dt="2023-12-08T19:34:56.840" v="194"/>
          <ac:grpSpMkLst>
            <pc:docMk/>
            <pc:sldMk cId="2638642013" sldId="288"/>
            <ac:grpSpMk id="13" creationId="{8B61D41B-270B-9C6A-DF5F-CEE274CFF97D}"/>
          </ac:grpSpMkLst>
        </pc:grpChg>
        <pc:picChg chg="mod">
          <ac:chgData name="Savaliya, Ankita Hasmukhbhai" userId="b28e740c-08db-4f9d-9af6-cb9ee564516a" providerId="ADAL" clId="{435687A0-AF94-4E81-AC19-BEECBD7EA6E6}" dt="2023-12-08T19:37:14.929" v="196" actId="1076"/>
          <ac:picMkLst>
            <pc:docMk/>
            <pc:sldMk cId="2638642013" sldId="288"/>
            <ac:picMk id="7" creationId="{E1702D6A-D813-7025-9FEB-A89E7F8D9824}"/>
          </ac:picMkLst>
        </pc:picChg>
      </pc:sldChg>
      <pc:sldChg chg="addSp delSp modSp new mod setBg">
        <pc:chgData name="Savaliya, Ankita Hasmukhbhai" userId="b28e740c-08db-4f9d-9af6-cb9ee564516a" providerId="ADAL" clId="{435687A0-AF94-4E81-AC19-BEECBD7EA6E6}" dt="2023-12-08T19:23:03.484" v="149" actId="207"/>
        <pc:sldMkLst>
          <pc:docMk/>
          <pc:sldMk cId="2676159195" sldId="289"/>
        </pc:sldMkLst>
        <pc:spChg chg="add del mod">
          <ac:chgData name="Savaliya, Ankita Hasmukhbhai" userId="b28e740c-08db-4f9d-9af6-cb9ee564516a" providerId="ADAL" clId="{435687A0-AF94-4E81-AC19-BEECBD7EA6E6}" dt="2023-12-08T19:22:02.781" v="143" actId="26606"/>
          <ac:spMkLst>
            <pc:docMk/>
            <pc:sldMk cId="2676159195" sldId="289"/>
            <ac:spMk id="2" creationId="{DA9FDDCC-EE43-4AB2-294C-CA328F653C5D}"/>
          </ac:spMkLst>
        </pc:spChg>
        <pc:spChg chg="add">
          <ac:chgData name="Savaliya, Ankita Hasmukhbhai" userId="b28e740c-08db-4f9d-9af6-cb9ee564516a" providerId="ADAL" clId="{435687A0-AF94-4E81-AC19-BEECBD7EA6E6}" dt="2023-12-08T19:21:30.637" v="140" actId="26606"/>
          <ac:spMkLst>
            <pc:docMk/>
            <pc:sldMk cId="2676159195" sldId="289"/>
            <ac:spMk id="8" creationId="{3ECBE1F1-D69B-4AFA-ABD5-8E41720EF6DE}"/>
          </ac:spMkLst>
        </pc:spChg>
        <pc:spChg chg="add">
          <ac:chgData name="Savaliya, Ankita Hasmukhbhai" userId="b28e740c-08db-4f9d-9af6-cb9ee564516a" providerId="ADAL" clId="{435687A0-AF94-4E81-AC19-BEECBD7EA6E6}" dt="2023-12-08T19:21:30.637" v="140" actId="26606"/>
          <ac:spMkLst>
            <pc:docMk/>
            <pc:sldMk cId="2676159195" sldId="289"/>
            <ac:spMk id="10" creationId="{603A6265-E10C-4B85-9C20-E75FCAF9CC63}"/>
          </ac:spMkLst>
        </pc:spChg>
        <pc:graphicFrameChg chg="add mod">
          <ac:chgData name="Savaliya, Ankita Hasmukhbhai" userId="b28e740c-08db-4f9d-9af6-cb9ee564516a" providerId="ADAL" clId="{435687A0-AF94-4E81-AC19-BEECBD7EA6E6}" dt="2023-12-08T19:22:25.409" v="147" actId="255"/>
          <ac:graphicFrameMkLst>
            <pc:docMk/>
            <pc:sldMk cId="2676159195" sldId="289"/>
            <ac:graphicFrameMk id="12" creationId="{952D0A20-7606-FB67-3A4D-57A7EA0CA3B3}"/>
          </ac:graphicFrameMkLst>
        </pc:graphicFrameChg>
        <pc:picChg chg="add mod">
          <ac:chgData name="Savaliya, Ankita Hasmukhbhai" userId="b28e740c-08db-4f9d-9af6-cb9ee564516a" providerId="ADAL" clId="{435687A0-AF94-4E81-AC19-BEECBD7EA6E6}" dt="2023-12-08T19:23:03.484" v="149" actId="207"/>
          <ac:picMkLst>
            <pc:docMk/>
            <pc:sldMk cId="2676159195" sldId="289"/>
            <ac:picMk id="4" creationId="{BB774BA3-66B1-FC80-9EF5-122A1D58B0CA}"/>
          </ac:picMkLst>
        </pc:picChg>
      </pc:sldChg>
      <pc:sldChg chg="addSp delSp modSp new del mod">
        <pc:chgData name="Savaliya, Ankita Hasmukhbhai" userId="b28e740c-08db-4f9d-9af6-cb9ee564516a" providerId="ADAL" clId="{435687A0-AF94-4E81-AC19-BEECBD7EA6E6}" dt="2023-12-08T19:20:33.168" v="109" actId="2696"/>
        <pc:sldMkLst>
          <pc:docMk/>
          <pc:sldMk cId="3034670976" sldId="289"/>
        </pc:sldMkLst>
        <pc:spChg chg="add mod">
          <ac:chgData name="Savaliya, Ankita Hasmukhbhai" userId="b28e740c-08db-4f9d-9af6-cb9ee564516a" providerId="ADAL" clId="{435687A0-AF94-4E81-AC19-BEECBD7EA6E6}" dt="2023-12-08T19:20:29.290" v="108" actId="21"/>
          <ac:spMkLst>
            <pc:docMk/>
            <pc:sldMk cId="3034670976" sldId="289"/>
            <ac:spMk id="2" creationId="{5E9E69A3-9CEF-531A-1406-B9A545B67C83}"/>
          </ac:spMkLst>
        </pc:spChg>
        <pc:spChg chg="add del mod">
          <ac:chgData name="Savaliya, Ankita Hasmukhbhai" userId="b28e740c-08db-4f9d-9af6-cb9ee564516a" providerId="ADAL" clId="{435687A0-AF94-4E81-AC19-BEECBD7EA6E6}" dt="2023-12-08T19:09:13.918" v="14"/>
          <ac:spMkLst>
            <pc:docMk/>
            <pc:sldMk cId="3034670976" sldId="289"/>
            <ac:spMk id="3" creationId="{69FF4078-A319-8883-FD30-EE4C8A3D1B48}"/>
          </ac:spMkLst>
        </pc:spChg>
      </pc:sldChg>
      <pc:sldChg chg="add del ord">
        <pc:chgData name="Savaliya, Ankita Hasmukhbhai" userId="b28e740c-08db-4f9d-9af6-cb9ee564516a" providerId="ADAL" clId="{435687A0-AF94-4E81-AC19-BEECBD7EA6E6}" dt="2023-12-08T19:07:53.043" v="9" actId="2696"/>
        <pc:sldMkLst>
          <pc:docMk/>
          <pc:sldMk cId="2223121382" sldId="290"/>
        </pc:sldMkLst>
      </pc:sldChg>
      <pc:sldChg chg="addSp delSp modSp new del">
        <pc:chgData name="Savaliya, Ankita Hasmukhbhai" userId="b28e740c-08db-4f9d-9af6-cb9ee564516a" providerId="ADAL" clId="{435687A0-AF94-4E81-AC19-BEECBD7EA6E6}" dt="2023-12-08T19:15:13.980" v="76" actId="2696"/>
        <pc:sldMkLst>
          <pc:docMk/>
          <pc:sldMk cId="2429193741" sldId="290"/>
        </pc:sldMkLst>
        <pc:spChg chg="add del mod">
          <ac:chgData name="Savaliya, Ankita Hasmukhbhai" userId="b28e740c-08db-4f9d-9af6-cb9ee564516a" providerId="ADAL" clId="{435687A0-AF94-4E81-AC19-BEECBD7EA6E6}" dt="2023-12-08T19:09:14.869" v="15"/>
          <ac:spMkLst>
            <pc:docMk/>
            <pc:sldMk cId="2429193741" sldId="290"/>
            <ac:spMk id="3" creationId="{FE22FE54-1C8E-69A8-011B-06D0E8C2943B}"/>
          </ac:spMkLst>
        </pc:spChg>
        <pc:spChg chg="add mod">
          <ac:chgData name="Savaliya, Ankita Hasmukhbhai" userId="b28e740c-08db-4f9d-9af6-cb9ee564516a" providerId="ADAL" clId="{435687A0-AF94-4E81-AC19-BEECBD7EA6E6}" dt="2023-12-08T19:09:35.103" v="16"/>
          <ac:spMkLst>
            <pc:docMk/>
            <pc:sldMk cId="2429193741" sldId="290"/>
            <ac:spMk id="4" creationId="{12730378-9DE1-734C-A017-0CC6C5C481B7}"/>
          </ac:spMkLst>
        </pc:spChg>
        <pc:picChg chg="add mod">
          <ac:chgData name="Savaliya, Ankita Hasmukhbhai" userId="b28e740c-08db-4f9d-9af6-cb9ee564516a" providerId="ADAL" clId="{435687A0-AF94-4E81-AC19-BEECBD7EA6E6}" dt="2023-12-08T19:08:05.031" v="11"/>
          <ac:picMkLst>
            <pc:docMk/>
            <pc:sldMk cId="2429193741" sldId="290"/>
            <ac:picMk id="2" creationId="{700209EF-AE9A-A179-F6EC-005318C7F7C0}"/>
          </ac:picMkLst>
        </pc:picChg>
      </pc:sldChg>
      <pc:sldChg chg="add del">
        <pc:chgData name="Savaliya, Ankita Hasmukhbhai" userId="b28e740c-08db-4f9d-9af6-cb9ee564516a" providerId="ADAL" clId="{435687A0-AF94-4E81-AC19-BEECBD7EA6E6}" dt="2023-12-08T19:20:43.873" v="112"/>
        <pc:sldMkLst>
          <pc:docMk/>
          <pc:sldMk cId="2656486502" sldId="290"/>
        </pc:sldMkLst>
      </pc:sldChg>
    </pc:docChg>
  </pc:docChgLst>
  <pc:docChgLst>
    <pc:chgData name="Suvagia, Bhumika" userId="7e5dd09e-2de7-4a4d-b7b6-9acd7d826a52" providerId="ADAL" clId="{CF7FDD17-B3E0-8344-AD47-02F3CE8C3790}"/>
    <pc:docChg chg="custSel delSld modSld">
      <pc:chgData name="Suvagia, Bhumika" userId="7e5dd09e-2de7-4a4d-b7b6-9acd7d826a52" providerId="ADAL" clId="{CF7FDD17-B3E0-8344-AD47-02F3CE8C3790}" dt="2023-12-08T20:05:53.392" v="213" actId="20577"/>
      <pc:docMkLst>
        <pc:docMk/>
      </pc:docMkLst>
      <pc:sldChg chg="modSp">
        <pc:chgData name="Suvagia, Bhumika" userId="7e5dd09e-2de7-4a4d-b7b6-9acd7d826a52" providerId="ADAL" clId="{CF7FDD17-B3E0-8344-AD47-02F3CE8C3790}" dt="2023-12-08T19:25:33.008" v="6" actId="171"/>
        <pc:sldMkLst>
          <pc:docMk/>
          <pc:sldMk cId="1080716904" sldId="267"/>
        </pc:sldMkLst>
        <pc:spChg chg="mod">
          <ac:chgData name="Suvagia, Bhumika" userId="7e5dd09e-2de7-4a4d-b7b6-9acd7d826a52" providerId="ADAL" clId="{CF7FDD17-B3E0-8344-AD47-02F3CE8C3790}" dt="2023-12-08T19:25:33.008" v="6" actId="171"/>
          <ac:spMkLst>
            <pc:docMk/>
            <pc:sldMk cId="1080716904" sldId="267"/>
            <ac:spMk id="3" creationId="{972980CA-7D3A-5A32-6344-24BEC52B00B9}"/>
          </ac:spMkLst>
        </pc:spChg>
      </pc:sldChg>
      <pc:sldChg chg="modSp mod">
        <pc:chgData name="Suvagia, Bhumika" userId="7e5dd09e-2de7-4a4d-b7b6-9acd7d826a52" providerId="ADAL" clId="{CF7FDD17-B3E0-8344-AD47-02F3CE8C3790}" dt="2023-12-08T19:52:00.999" v="184" actId="20577"/>
        <pc:sldMkLst>
          <pc:docMk/>
          <pc:sldMk cId="3706689004" sldId="276"/>
        </pc:sldMkLst>
        <pc:spChg chg="mod">
          <ac:chgData name="Suvagia, Bhumika" userId="7e5dd09e-2de7-4a4d-b7b6-9acd7d826a52" providerId="ADAL" clId="{CF7FDD17-B3E0-8344-AD47-02F3CE8C3790}" dt="2023-12-08T19:25:09.673" v="3" actId="171"/>
          <ac:spMkLst>
            <pc:docMk/>
            <pc:sldMk cId="3706689004" sldId="276"/>
            <ac:spMk id="3" creationId="{176F7B5F-FEDF-38FE-1E37-DE0861843E45}"/>
          </ac:spMkLst>
        </pc:spChg>
        <pc:spChg chg="mod">
          <ac:chgData name="Suvagia, Bhumika" userId="7e5dd09e-2de7-4a4d-b7b6-9acd7d826a52" providerId="ADAL" clId="{CF7FDD17-B3E0-8344-AD47-02F3CE8C3790}" dt="2023-12-08T19:52:00.999" v="184" actId="20577"/>
          <ac:spMkLst>
            <pc:docMk/>
            <pc:sldMk cId="3706689004" sldId="276"/>
            <ac:spMk id="7" creationId="{310CF071-14D4-640D-5B99-7521E37F326F}"/>
          </ac:spMkLst>
        </pc:spChg>
      </pc:sldChg>
      <pc:sldChg chg="modSp">
        <pc:chgData name="Suvagia, Bhumika" userId="7e5dd09e-2de7-4a4d-b7b6-9acd7d826a52" providerId="ADAL" clId="{CF7FDD17-B3E0-8344-AD47-02F3CE8C3790}" dt="2023-12-08T20:05:53.392" v="213" actId="20577"/>
        <pc:sldMkLst>
          <pc:docMk/>
          <pc:sldMk cId="3336629287" sldId="277"/>
        </pc:sldMkLst>
        <pc:spChg chg="mod">
          <ac:chgData name="Suvagia, Bhumika" userId="7e5dd09e-2de7-4a4d-b7b6-9acd7d826a52" providerId="ADAL" clId="{CF7FDD17-B3E0-8344-AD47-02F3CE8C3790}" dt="2023-12-08T19:26:02.239" v="8" actId="171"/>
          <ac:spMkLst>
            <pc:docMk/>
            <pc:sldMk cId="3336629287" sldId="277"/>
            <ac:spMk id="5" creationId="{633696EE-FF50-93F5-CEBD-4F916A362903}"/>
          </ac:spMkLst>
        </pc:spChg>
        <pc:graphicFrameChg chg="mod">
          <ac:chgData name="Suvagia, Bhumika" userId="7e5dd09e-2de7-4a4d-b7b6-9acd7d826a52" providerId="ADAL" clId="{CF7FDD17-B3E0-8344-AD47-02F3CE8C3790}" dt="2023-12-08T20:05:53.392" v="213" actId="20577"/>
          <ac:graphicFrameMkLst>
            <pc:docMk/>
            <pc:sldMk cId="3336629287" sldId="277"/>
            <ac:graphicFrameMk id="18" creationId="{710AABB8-BAE9-93ED-5EEE-309439B7500A}"/>
          </ac:graphicFrameMkLst>
        </pc:graphicFrameChg>
      </pc:sldChg>
      <pc:sldChg chg="del">
        <pc:chgData name="Suvagia, Bhumika" userId="7e5dd09e-2de7-4a4d-b7b6-9acd7d826a52" providerId="ADAL" clId="{CF7FDD17-B3E0-8344-AD47-02F3CE8C3790}" dt="2023-12-08T19:07:30.333" v="0" actId="2696"/>
        <pc:sldMkLst>
          <pc:docMk/>
          <pc:sldMk cId="2223121382" sldId="290"/>
        </pc:sldMkLst>
      </pc:sldChg>
    </pc:docChg>
  </pc:docChgLst>
  <pc:docChgLst>
    <pc:chgData name="Neethinayagam, Manimozhi" userId="811318ba-efff-48f6-8df3-5eb24eb48ff9" providerId="ADAL" clId="{9BB72407-17FF-4EA6-965E-37B99E8C1D13}"/>
    <pc:docChg chg="undo custSel addSld delSld modSld">
      <pc:chgData name="Neethinayagam, Manimozhi" userId="811318ba-efff-48f6-8df3-5eb24eb48ff9" providerId="ADAL" clId="{9BB72407-17FF-4EA6-965E-37B99E8C1D13}" dt="2023-12-09T00:25:04.433" v="7" actId="2890"/>
      <pc:docMkLst>
        <pc:docMk/>
      </pc:docMkLst>
      <pc:sldChg chg="modSp">
        <pc:chgData name="Neethinayagam, Manimozhi" userId="811318ba-efff-48f6-8df3-5eb24eb48ff9" providerId="ADAL" clId="{9BB72407-17FF-4EA6-965E-37B99E8C1D13}" dt="2023-12-08T19:27:35.063" v="2" actId="20577"/>
        <pc:sldMkLst>
          <pc:docMk/>
          <pc:sldMk cId="19178102" sldId="263"/>
        </pc:sldMkLst>
        <pc:graphicFrameChg chg="mod">
          <ac:chgData name="Neethinayagam, Manimozhi" userId="811318ba-efff-48f6-8df3-5eb24eb48ff9" providerId="ADAL" clId="{9BB72407-17FF-4EA6-965E-37B99E8C1D13}" dt="2023-12-08T19:27:35.063" v="2" actId="20577"/>
          <ac:graphicFrameMkLst>
            <pc:docMk/>
            <pc:sldMk cId="19178102" sldId="263"/>
            <ac:graphicFrameMk id="5" creationId="{500CFCF4-4D0E-9BFC-FF8F-B2DCE620B377}"/>
          </ac:graphicFrameMkLst>
        </pc:graphicFrameChg>
      </pc:sldChg>
      <pc:sldChg chg="modSp mod">
        <pc:chgData name="Neethinayagam, Manimozhi" userId="811318ba-efff-48f6-8df3-5eb24eb48ff9" providerId="ADAL" clId="{9BB72407-17FF-4EA6-965E-37B99E8C1D13}" dt="2023-12-08T19:24:29.572" v="1" actId="1076"/>
        <pc:sldMkLst>
          <pc:docMk/>
          <pc:sldMk cId="3706689004" sldId="276"/>
        </pc:sldMkLst>
        <pc:spChg chg="mod">
          <ac:chgData name="Neethinayagam, Manimozhi" userId="811318ba-efff-48f6-8df3-5eb24eb48ff9" providerId="ADAL" clId="{9BB72407-17FF-4EA6-965E-37B99E8C1D13}" dt="2023-12-08T19:24:29.572" v="1" actId="1076"/>
          <ac:spMkLst>
            <pc:docMk/>
            <pc:sldMk cId="3706689004" sldId="276"/>
            <ac:spMk id="3" creationId="{176F7B5F-FEDF-38FE-1E37-DE0861843E45}"/>
          </ac:spMkLst>
        </pc:spChg>
      </pc:sldChg>
      <pc:sldChg chg="addSp delSp modSp add del mod">
        <pc:chgData name="Neethinayagam, Manimozhi" userId="811318ba-efff-48f6-8df3-5eb24eb48ff9" providerId="ADAL" clId="{9BB72407-17FF-4EA6-965E-37B99E8C1D13}" dt="2023-12-09T00:25:04.433" v="7" actId="2890"/>
        <pc:sldMkLst>
          <pc:docMk/>
          <pc:sldMk cId="1678184714" sldId="290"/>
        </pc:sldMkLst>
        <pc:graphicFrameChg chg="add del mod">
          <ac:chgData name="Neethinayagam, Manimozhi" userId="811318ba-efff-48f6-8df3-5eb24eb48ff9" providerId="ADAL" clId="{9BB72407-17FF-4EA6-965E-37B99E8C1D13}" dt="2023-12-09T00:25:03.259" v="6" actId="478"/>
          <ac:graphicFrameMkLst>
            <pc:docMk/>
            <pc:sldMk cId="1678184714" sldId="290"/>
            <ac:graphicFrameMk id="18" creationId="{68C26742-E4DA-7FD4-684C-B4D8DD7A6761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hyperlink" Target="https://github.com/dvaishna/Indeed_Jobs_Scrapping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vaishna/Indeed_Jobs_Scrapping" TargetMode="Externa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A9A11-16B6-4EA6-AD4D-C6E801981671}" type="doc">
      <dgm:prSet loTypeId="urn:microsoft.com/office/officeart/2005/8/layout/list1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EAAA1DB-EA61-4DA6-BFE5-D0207D4156CC}">
      <dgm:prSet/>
      <dgm:spPr/>
      <dgm:t>
        <a:bodyPr/>
        <a:lstStyle/>
        <a:p>
          <a:r>
            <a:rPr lang="en-US" b="1"/>
            <a:t>Introduction</a:t>
          </a:r>
        </a:p>
      </dgm:t>
    </dgm:pt>
    <dgm:pt modelId="{30EFDE39-9ABA-4F81-833C-445438CB438D}" type="parTrans" cxnId="{344DD029-D0D7-4190-8D91-5E1E47A2EC9A}">
      <dgm:prSet/>
      <dgm:spPr/>
      <dgm:t>
        <a:bodyPr/>
        <a:lstStyle/>
        <a:p>
          <a:endParaRPr lang="en-US"/>
        </a:p>
      </dgm:t>
    </dgm:pt>
    <dgm:pt modelId="{843DF818-DA64-4333-B86F-855659183F88}" type="sibTrans" cxnId="{344DD029-D0D7-4190-8D91-5E1E47A2EC9A}">
      <dgm:prSet/>
      <dgm:spPr/>
      <dgm:t>
        <a:bodyPr/>
        <a:lstStyle/>
        <a:p>
          <a:endParaRPr lang="en-US"/>
        </a:p>
      </dgm:t>
    </dgm:pt>
    <dgm:pt modelId="{3D48F633-4E0C-47E2-B287-E003EF10826A}">
      <dgm:prSet/>
      <dgm:spPr/>
      <dgm:t>
        <a:bodyPr/>
        <a:lstStyle/>
        <a:p>
          <a:r>
            <a:rPr lang="en-US" b="1"/>
            <a:t>Project Outline</a:t>
          </a:r>
        </a:p>
      </dgm:t>
    </dgm:pt>
    <dgm:pt modelId="{CE196545-8B88-4D5C-8E3A-051DB1A53257}" type="parTrans" cxnId="{7151F9A3-1AC1-47CD-AEB7-EC604AF82161}">
      <dgm:prSet/>
      <dgm:spPr/>
      <dgm:t>
        <a:bodyPr/>
        <a:lstStyle/>
        <a:p>
          <a:endParaRPr lang="en-US"/>
        </a:p>
      </dgm:t>
    </dgm:pt>
    <dgm:pt modelId="{F110A54A-E4F2-45E3-99F7-49DF39FA863B}" type="sibTrans" cxnId="{7151F9A3-1AC1-47CD-AEB7-EC604AF82161}">
      <dgm:prSet/>
      <dgm:spPr/>
      <dgm:t>
        <a:bodyPr/>
        <a:lstStyle/>
        <a:p>
          <a:endParaRPr lang="en-US"/>
        </a:p>
      </dgm:t>
    </dgm:pt>
    <dgm:pt modelId="{8D85179C-2B99-4D87-A169-E0C96CF89450}">
      <dgm:prSet/>
      <dgm:spPr/>
      <dgm:t>
        <a:bodyPr/>
        <a:lstStyle/>
        <a:p>
          <a:r>
            <a:rPr lang="en-US" b="1"/>
            <a:t>Phases</a:t>
          </a:r>
          <a:r>
            <a:rPr lang="en-US"/>
            <a:t> </a:t>
          </a:r>
          <a:r>
            <a:rPr lang="en-US" b="1"/>
            <a:t>of</a:t>
          </a:r>
          <a:r>
            <a:rPr lang="en-US"/>
            <a:t> </a:t>
          </a:r>
          <a:r>
            <a:rPr lang="en-US" b="1"/>
            <a:t>Project</a:t>
          </a:r>
        </a:p>
      </dgm:t>
    </dgm:pt>
    <dgm:pt modelId="{864C1BC7-4DA1-42ED-9E2C-519502C7CA51}" type="parTrans" cxnId="{AC4B421E-B3D0-43A0-9D54-143840C8BCFD}">
      <dgm:prSet/>
      <dgm:spPr/>
      <dgm:t>
        <a:bodyPr/>
        <a:lstStyle/>
        <a:p>
          <a:endParaRPr lang="en-US"/>
        </a:p>
      </dgm:t>
    </dgm:pt>
    <dgm:pt modelId="{65FB64C7-9CA3-45CC-99BB-85EF9CF38A41}" type="sibTrans" cxnId="{AC4B421E-B3D0-43A0-9D54-143840C8BCFD}">
      <dgm:prSet/>
      <dgm:spPr/>
      <dgm:t>
        <a:bodyPr/>
        <a:lstStyle/>
        <a:p>
          <a:endParaRPr lang="en-US"/>
        </a:p>
      </dgm:t>
    </dgm:pt>
    <dgm:pt modelId="{E4146B10-BC37-43EB-94B8-544403BA40F2}">
      <dgm:prSet/>
      <dgm:spPr/>
      <dgm:t>
        <a:bodyPr/>
        <a:lstStyle/>
        <a:p>
          <a:r>
            <a:rPr lang="en-US" b="1"/>
            <a:t>Challenges</a:t>
          </a:r>
        </a:p>
      </dgm:t>
    </dgm:pt>
    <dgm:pt modelId="{5691FC97-E08E-4E12-819C-69A08CFEFFC3}" type="parTrans" cxnId="{BE0CA940-90D3-4CD1-BCC1-F49D82F7F4BB}">
      <dgm:prSet/>
      <dgm:spPr/>
      <dgm:t>
        <a:bodyPr/>
        <a:lstStyle/>
        <a:p>
          <a:endParaRPr lang="en-US"/>
        </a:p>
      </dgm:t>
    </dgm:pt>
    <dgm:pt modelId="{DE683823-3F45-4E88-AD03-2F5D03F34CD2}" type="sibTrans" cxnId="{BE0CA940-90D3-4CD1-BCC1-F49D82F7F4BB}">
      <dgm:prSet/>
      <dgm:spPr/>
      <dgm:t>
        <a:bodyPr/>
        <a:lstStyle/>
        <a:p>
          <a:endParaRPr lang="en-US"/>
        </a:p>
      </dgm:t>
    </dgm:pt>
    <dgm:pt modelId="{90817393-EFBF-4477-AB5E-01D7B1E2ECC7}">
      <dgm:prSet/>
      <dgm:spPr/>
      <dgm:t>
        <a:bodyPr/>
        <a:lstStyle/>
        <a:p>
          <a:r>
            <a:rPr lang="en-US" b="1"/>
            <a:t>Business</a:t>
          </a:r>
          <a:r>
            <a:rPr lang="en-US"/>
            <a:t> </a:t>
          </a:r>
          <a:r>
            <a:rPr lang="en-US" b="1"/>
            <a:t>Use</a:t>
          </a:r>
          <a:r>
            <a:rPr lang="en-US"/>
            <a:t> </a:t>
          </a:r>
          <a:r>
            <a:rPr lang="en-US" b="1"/>
            <a:t>Case</a:t>
          </a:r>
        </a:p>
      </dgm:t>
    </dgm:pt>
    <dgm:pt modelId="{CB3CACA2-2227-4EA0-BC6C-CE0686BA7BC5}" type="parTrans" cxnId="{C22AE0BF-2130-4CFE-A32A-E8E08C57003A}">
      <dgm:prSet/>
      <dgm:spPr/>
      <dgm:t>
        <a:bodyPr/>
        <a:lstStyle/>
        <a:p>
          <a:endParaRPr lang="en-US"/>
        </a:p>
      </dgm:t>
    </dgm:pt>
    <dgm:pt modelId="{2FDBB922-BACA-41B4-9FAE-6919E0C11166}" type="sibTrans" cxnId="{C22AE0BF-2130-4CFE-A32A-E8E08C57003A}">
      <dgm:prSet/>
      <dgm:spPr/>
      <dgm:t>
        <a:bodyPr/>
        <a:lstStyle/>
        <a:p>
          <a:endParaRPr lang="en-US"/>
        </a:p>
      </dgm:t>
    </dgm:pt>
    <dgm:pt modelId="{62CDC455-A456-45A1-9E70-4D229582689B}" type="pres">
      <dgm:prSet presAssocID="{40CA9A11-16B6-4EA6-AD4D-C6E801981671}" presName="linear" presStyleCnt="0">
        <dgm:presLayoutVars>
          <dgm:dir/>
          <dgm:animLvl val="lvl"/>
          <dgm:resizeHandles val="exact"/>
        </dgm:presLayoutVars>
      </dgm:prSet>
      <dgm:spPr/>
    </dgm:pt>
    <dgm:pt modelId="{DFB41721-6F97-4E14-939C-87EF455A1047}" type="pres">
      <dgm:prSet presAssocID="{5EAAA1DB-EA61-4DA6-BFE5-D0207D4156CC}" presName="parentLin" presStyleCnt="0"/>
      <dgm:spPr/>
    </dgm:pt>
    <dgm:pt modelId="{5CA5BB5E-448D-4298-BD1A-F9AD92BA492D}" type="pres">
      <dgm:prSet presAssocID="{5EAAA1DB-EA61-4DA6-BFE5-D0207D4156CC}" presName="parentLeftMargin" presStyleLbl="node1" presStyleIdx="0" presStyleCnt="5"/>
      <dgm:spPr/>
    </dgm:pt>
    <dgm:pt modelId="{979431F5-4E74-44B6-B2ED-023AED385AE4}" type="pres">
      <dgm:prSet presAssocID="{5EAAA1DB-EA61-4DA6-BFE5-D0207D4156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A11A1C9-AE1B-4D99-99BB-D5428F3D0857}" type="pres">
      <dgm:prSet presAssocID="{5EAAA1DB-EA61-4DA6-BFE5-D0207D4156CC}" presName="negativeSpace" presStyleCnt="0"/>
      <dgm:spPr/>
    </dgm:pt>
    <dgm:pt modelId="{2855BF7B-0CE4-4802-8E48-B74FC9B16F5F}" type="pres">
      <dgm:prSet presAssocID="{5EAAA1DB-EA61-4DA6-BFE5-D0207D4156CC}" presName="childText" presStyleLbl="conFgAcc1" presStyleIdx="0" presStyleCnt="5">
        <dgm:presLayoutVars>
          <dgm:bulletEnabled val="1"/>
        </dgm:presLayoutVars>
      </dgm:prSet>
      <dgm:spPr/>
    </dgm:pt>
    <dgm:pt modelId="{953B74AA-D04C-48F5-8E5D-001F99CA891E}" type="pres">
      <dgm:prSet presAssocID="{843DF818-DA64-4333-B86F-855659183F88}" presName="spaceBetweenRectangles" presStyleCnt="0"/>
      <dgm:spPr/>
    </dgm:pt>
    <dgm:pt modelId="{9292098B-5279-4328-B3E3-08ABAE6FA478}" type="pres">
      <dgm:prSet presAssocID="{3D48F633-4E0C-47E2-B287-E003EF10826A}" presName="parentLin" presStyleCnt="0"/>
      <dgm:spPr/>
    </dgm:pt>
    <dgm:pt modelId="{B1B4EE62-9F25-47CD-A5AB-E83B3583B7F9}" type="pres">
      <dgm:prSet presAssocID="{3D48F633-4E0C-47E2-B287-E003EF10826A}" presName="parentLeftMargin" presStyleLbl="node1" presStyleIdx="0" presStyleCnt="5"/>
      <dgm:spPr/>
    </dgm:pt>
    <dgm:pt modelId="{FB2016CF-69A6-4527-8AAD-BA9F51002E62}" type="pres">
      <dgm:prSet presAssocID="{3D48F633-4E0C-47E2-B287-E003EF10826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7C71181-4A09-4237-A33F-F9F8B7BD6E6C}" type="pres">
      <dgm:prSet presAssocID="{3D48F633-4E0C-47E2-B287-E003EF10826A}" presName="negativeSpace" presStyleCnt="0"/>
      <dgm:spPr/>
    </dgm:pt>
    <dgm:pt modelId="{3042E7D4-C94E-4B48-AD0A-CEE4E4EFEE8C}" type="pres">
      <dgm:prSet presAssocID="{3D48F633-4E0C-47E2-B287-E003EF10826A}" presName="childText" presStyleLbl="conFgAcc1" presStyleIdx="1" presStyleCnt="5">
        <dgm:presLayoutVars>
          <dgm:bulletEnabled val="1"/>
        </dgm:presLayoutVars>
      </dgm:prSet>
      <dgm:spPr/>
    </dgm:pt>
    <dgm:pt modelId="{7E692655-274E-4A98-9AF1-B4D2B21ACE7F}" type="pres">
      <dgm:prSet presAssocID="{F110A54A-E4F2-45E3-99F7-49DF39FA863B}" presName="spaceBetweenRectangles" presStyleCnt="0"/>
      <dgm:spPr/>
    </dgm:pt>
    <dgm:pt modelId="{D2F37B6C-6607-4D71-B51A-DFBCBA0924D4}" type="pres">
      <dgm:prSet presAssocID="{8D85179C-2B99-4D87-A169-E0C96CF89450}" presName="parentLin" presStyleCnt="0"/>
      <dgm:spPr/>
    </dgm:pt>
    <dgm:pt modelId="{49253611-4E8F-4558-AD56-E306C82EC327}" type="pres">
      <dgm:prSet presAssocID="{8D85179C-2B99-4D87-A169-E0C96CF89450}" presName="parentLeftMargin" presStyleLbl="node1" presStyleIdx="1" presStyleCnt="5"/>
      <dgm:spPr/>
    </dgm:pt>
    <dgm:pt modelId="{5E40A32B-A7EE-4FFD-BB06-6FA332485120}" type="pres">
      <dgm:prSet presAssocID="{8D85179C-2B99-4D87-A169-E0C96CF894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A683F1A-D9FB-4C95-A7B7-2BD31CAFF821}" type="pres">
      <dgm:prSet presAssocID="{8D85179C-2B99-4D87-A169-E0C96CF89450}" presName="negativeSpace" presStyleCnt="0"/>
      <dgm:spPr/>
    </dgm:pt>
    <dgm:pt modelId="{EC2B9BCC-5B0C-4F55-AD0B-756DD4BE0C8E}" type="pres">
      <dgm:prSet presAssocID="{8D85179C-2B99-4D87-A169-E0C96CF89450}" presName="childText" presStyleLbl="conFgAcc1" presStyleIdx="2" presStyleCnt="5">
        <dgm:presLayoutVars>
          <dgm:bulletEnabled val="1"/>
        </dgm:presLayoutVars>
      </dgm:prSet>
      <dgm:spPr/>
    </dgm:pt>
    <dgm:pt modelId="{727CA72A-4CAC-47AF-AF7C-117F9EB594AE}" type="pres">
      <dgm:prSet presAssocID="{65FB64C7-9CA3-45CC-99BB-85EF9CF38A41}" presName="spaceBetweenRectangles" presStyleCnt="0"/>
      <dgm:spPr/>
    </dgm:pt>
    <dgm:pt modelId="{A29A9D99-4C48-4792-A4C7-65BD81D58C59}" type="pres">
      <dgm:prSet presAssocID="{E4146B10-BC37-43EB-94B8-544403BA40F2}" presName="parentLin" presStyleCnt="0"/>
      <dgm:spPr/>
    </dgm:pt>
    <dgm:pt modelId="{65D31F4E-2797-467B-B304-F0E8CD079AB6}" type="pres">
      <dgm:prSet presAssocID="{E4146B10-BC37-43EB-94B8-544403BA40F2}" presName="parentLeftMargin" presStyleLbl="node1" presStyleIdx="2" presStyleCnt="5"/>
      <dgm:spPr/>
    </dgm:pt>
    <dgm:pt modelId="{E8BF2507-BF6E-4B42-A3D4-7A4073CF1886}" type="pres">
      <dgm:prSet presAssocID="{E4146B10-BC37-43EB-94B8-544403BA40F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B68F60-7191-4002-ABC9-BB20A99F6189}" type="pres">
      <dgm:prSet presAssocID="{E4146B10-BC37-43EB-94B8-544403BA40F2}" presName="negativeSpace" presStyleCnt="0"/>
      <dgm:spPr/>
    </dgm:pt>
    <dgm:pt modelId="{BEA3B0A6-A56E-47C7-9FDB-7B2619ADAB90}" type="pres">
      <dgm:prSet presAssocID="{E4146B10-BC37-43EB-94B8-544403BA40F2}" presName="childText" presStyleLbl="conFgAcc1" presStyleIdx="3" presStyleCnt="5">
        <dgm:presLayoutVars>
          <dgm:bulletEnabled val="1"/>
        </dgm:presLayoutVars>
      </dgm:prSet>
      <dgm:spPr/>
    </dgm:pt>
    <dgm:pt modelId="{0A6939AE-6920-46DE-8AED-50873574F63E}" type="pres">
      <dgm:prSet presAssocID="{DE683823-3F45-4E88-AD03-2F5D03F34CD2}" presName="spaceBetweenRectangles" presStyleCnt="0"/>
      <dgm:spPr/>
    </dgm:pt>
    <dgm:pt modelId="{AB20C7CE-85C9-49E3-9A54-0A0CAEAAC490}" type="pres">
      <dgm:prSet presAssocID="{90817393-EFBF-4477-AB5E-01D7B1E2ECC7}" presName="parentLin" presStyleCnt="0"/>
      <dgm:spPr/>
    </dgm:pt>
    <dgm:pt modelId="{4C267995-6ACB-46DD-BE13-69838A62B37D}" type="pres">
      <dgm:prSet presAssocID="{90817393-EFBF-4477-AB5E-01D7B1E2ECC7}" presName="parentLeftMargin" presStyleLbl="node1" presStyleIdx="3" presStyleCnt="5"/>
      <dgm:spPr/>
    </dgm:pt>
    <dgm:pt modelId="{887F282F-FDBE-4401-8E1E-990949BC1CE7}" type="pres">
      <dgm:prSet presAssocID="{90817393-EFBF-4477-AB5E-01D7B1E2ECC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CCAF15D-CCA4-41B7-A0B6-B3A9D02CEEC9}" type="pres">
      <dgm:prSet presAssocID="{90817393-EFBF-4477-AB5E-01D7B1E2ECC7}" presName="negativeSpace" presStyleCnt="0"/>
      <dgm:spPr/>
    </dgm:pt>
    <dgm:pt modelId="{D35DDD61-5CD9-4735-9804-F3BEA11436C8}" type="pres">
      <dgm:prSet presAssocID="{90817393-EFBF-4477-AB5E-01D7B1E2ECC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A949404-74F9-43A1-B821-31478E3665C6}" type="presOf" srcId="{90817393-EFBF-4477-AB5E-01D7B1E2ECC7}" destId="{4C267995-6ACB-46DD-BE13-69838A62B37D}" srcOrd="0" destOrd="0" presId="urn:microsoft.com/office/officeart/2005/8/layout/list1"/>
    <dgm:cxn modelId="{FDAF8619-01B6-44EB-BB2B-8D703F6A033A}" type="presOf" srcId="{8D85179C-2B99-4D87-A169-E0C96CF89450}" destId="{5E40A32B-A7EE-4FFD-BB06-6FA332485120}" srcOrd="1" destOrd="0" presId="urn:microsoft.com/office/officeart/2005/8/layout/list1"/>
    <dgm:cxn modelId="{AC4B421E-B3D0-43A0-9D54-143840C8BCFD}" srcId="{40CA9A11-16B6-4EA6-AD4D-C6E801981671}" destId="{8D85179C-2B99-4D87-A169-E0C96CF89450}" srcOrd="2" destOrd="0" parTransId="{864C1BC7-4DA1-42ED-9E2C-519502C7CA51}" sibTransId="{65FB64C7-9CA3-45CC-99BB-85EF9CF38A41}"/>
    <dgm:cxn modelId="{344DD029-D0D7-4190-8D91-5E1E47A2EC9A}" srcId="{40CA9A11-16B6-4EA6-AD4D-C6E801981671}" destId="{5EAAA1DB-EA61-4DA6-BFE5-D0207D4156CC}" srcOrd="0" destOrd="0" parTransId="{30EFDE39-9ABA-4F81-833C-445438CB438D}" sibTransId="{843DF818-DA64-4333-B86F-855659183F88}"/>
    <dgm:cxn modelId="{6B95C030-177F-40D0-8039-3BE32A062913}" type="presOf" srcId="{8D85179C-2B99-4D87-A169-E0C96CF89450}" destId="{49253611-4E8F-4558-AD56-E306C82EC327}" srcOrd="0" destOrd="0" presId="urn:microsoft.com/office/officeart/2005/8/layout/list1"/>
    <dgm:cxn modelId="{6EF25538-3A59-42A2-ACF5-9ECFA7F3B98A}" type="presOf" srcId="{5EAAA1DB-EA61-4DA6-BFE5-D0207D4156CC}" destId="{5CA5BB5E-448D-4298-BD1A-F9AD92BA492D}" srcOrd="0" destOrd="0" presId="urn:microsoft.com/office/officeart/2005/8/layout/list1"/>
    <dgm:cxn modelId="{BE0CA940-90D3-4CD1-BCC1-F49D82F7F4BB}" srcId="{40CA9A11-16B6-4EA6-AD4D-C6E801981671}" destId="{E4146B10-BC37-43EB-94B8-544403BA40F2}" srcOrd="3" destOrd="0" parTransId="{5691FC97-E08E-4E12-819C-69A08CFEFFC3}" sibTransId="{DE683823-3F45-4E88-AD03-2F5D03F34CD2}"/>
    <dgm:cxn modelId="{0A373D61-AB7E-41D8-A3ED-A1A98DC02E84}" type="presOf" srcId="{3D48F633-4E0C-47E2-B287-E003EF10826A}" destId="{FB2016CF-69A6-4527-8AAD-BA9F51002E62}" srcOrd="1" destOrd="0" presId="urn:microsoft.com/office/officeart/2005/8/layout/list1"/>
    <dgm:cxn modelId="{19414769-FDC5-4D53-8BA2-98352D912799}" type="presOf" srcId="{E4146B10-BC37-43EB-94B8-544403BA40F2}" destId="{E8BF2507-BF6E-4B42-A3D4-7A4073CF1886}" srcOrd="1" destOrd="0" presId="urn:microsoft.com/office/officeart/2005/8/layout/list1"/>
    <dgm:cxn modelId="{A19C146D-8DE3-47C0-8AD8-B3DDF1D6B65E}" type="presOf" srcId="{40CA9A11-16B6-4EA6-AD4D-C6E801981671}" destId="{62CDC455-A456-45A1-9E70-4D229582689B}" srcOrd="0" destOrd="0" presId="urn:microsoft.com/office/officeart/2005/8/layout/list1"/>
    <dgm:cxn modelId="{9FA91593-9BA6-4D3B-9BA8-A206D3C1D7DF}" type="presOf" srcId="{5EAAA1DB-EA61-4DA6-BFE5-D0207D4156CC}" destId="{979431F5-4E74-44B6-B2ED-023AED385AE4}" srcOrd="1" destOrd="0" presId="urn:microsoft.com/office/officeart/2005/8/layout/list1"/>
    <dgm:cxn modelId="{0E2E93A3-CFD3-4E51-94FF-05D8E07FAC67}" type="presOf" srcId="{3D48F633-4E0C-47E2-B287-E003EF10826A}" destId="{B1B4EE62-9F25-47CD-A5AB-E83B3583B7F9}" srcOrd="0" destOrd="0" presId="urn:microsoft.com/office/officeart/2005/8/layout/list1"/>
    <dgm:cxn modelId="{7151F9A3-1AC1-47CD-AEB7-EC604AF82161}" srcId="{40CA9A11-16B6-4EA6-AD4D-C6E801981671}" destId="{3D48F633-4E0C-47E2-B287-E003EF10826A}" srcOrd="1" destOrd="0" parTransId="{CE196545-8B88-4D5C-8E3A-051DB1A53257}" sibTransId="{F110A54A-E4F2-45E3-99F7-49DF39FA863B}"/>
    <dgm:cxn modelId="{C22AE0BF-2130-4CFE-A32A-E8E08C57003A}" srcId="{40CA9A11-16B6-4EA6-AD4D-C6E801981671}" destId="{90817393-EFBF-4477-AB5E-01D7B1E2ECC7}" srcOrd="4" destOrd="0" parTransId="{CB3CACA2-2227-4EA0-BC6C-CE0686BA7BC5}" sibTransId="{2FDBB922-BACA-41B4-9FAE-6919E0C11166}"/>
    <dgm:cxn modelId="{97090BC7-5DA3-4CE6-8810-A78A5BD11377}" type="presOf" srcId="{90817393-EFBF-4477-AB5E-01D7B1E2ECC7}" destId="{887F282F-FDBE-4401-8E1E-990949BC1CE7}" srcOrd="1" destOrd="0" presId="urn:microsoft.com/office/officeart/2005/8/layout/list1"/>
    <dgm:cxn modelId="{9AFF2EF3-42B1-4DAA-BFAD-4127F077D2E3}" type="presOf" srcId="{E4146B10-BC37-43EB-94B8-544403BA40F2}" destId="{65D31F4E-2797-467B-B304-F0E8CD079AB6}" srcOrd="0" destOrd="0" presId="urn:microsoft.com/office/officeart/2005/8/layout/list1"/>
    <dgm:cxn modelId="{7B8BFD24-D528-402C-8F4B-75850FD8AB3F}" type="presParOf" srcId="{62CDC455-A456-45A1-9E70-4D229582689B}" destId="{DFB41721-6F97-4E14-939C-87EF455A1047}" srcOrd="0" destOrd="0" presId="urn:microsoft.com/office/officeart/2005/8/layout/list1"/>
    <dgm:cxn modelId="{C4B6C88F-2546-455D-88B6-E17A7702BDB3}" type="presParOf" srcId="{DFB41721-6F97-4E14-939C-87EF455A1047}" destId="{5CA5BB5E-448D-4298-BD1A-F9AD92BA492D}" srcOrd="0" destOrd="0" presId="urn:microsoft.com/office/officeart/2005/8/layout/list1"/>
    <dgm:cxn modelId="{6BECA52B-B039-49EA-A75F-5C4A75FF4B4B}" type="presParOf" srcId="{DFB41721-6F97-4E14-939C-87EF455A1047}" destId="{979431F5-4E74-44B6-B2ED-023AED385AE4}" srcOrd="1" destOrd="0" presId="urn:microsoft.com/office/officeart/2005/8/layout/list1"/>
    <dgm:cxn modelId="{74B19212-7620-4D74-ABEB-C6EE0BF707D1}" type="presParOf" srcId="{62CDC455-A456-45A1-9E70-4D229582689B}" destId="{CA11A1C9-AE1B-4D99-99BB-D5428F3D0857}" srcOrd="1" destOrd="0" presId="urn:microsoft.com/office/officeart/2005/8/layout/list1"/>
    <dgm:cxn modelId="{EE954F85-B92A-47C4-AB2E-93E399C676C1}" type="presParOf" srcId="{62CDC455-A456-45A1-9E70-4D229582689B}" destId="{2855BF7B-0CE4-4802-8E48-B74FC9B16F5F}" srcOrd="2" destOrd="0" presId="urn:microsoft.com/office/officeart/2005/8/layout/list1"/>
    <dgm:cxn modelId="{FC88E991-F565-45E9-A124-7032BC1E76DC}" type="presParOf" srcId="{62CDC455-A456-45A1-9E70-4D229582689B}" destId="{953B74AA-D04C-48F5-8E5D-001F99CA891E}" srcOrd="3" destOrd="0" presId="urn:microsoft.com/office/officeart/2005/8/layout/list1"/>
    <dgm:cxn modelId="{5477191E-A78E-48B6-B695-B259D0C634B0}" type="presParOf" srcId="{62CDC455-A456-45A1-9E70-4D229582689B}" destId="{9292098B-5279-4328-B3E3-08ABAE6FA478}" srcOrd="4" destOrd="0" presId="urn:microsoft.com/office/officeart/2005/8/layout/list1"/>
    <dgm:cxn modelId="{FFFC9768-B5C2-4928-BCB6-71C16E5CF139}" type="presParOf" srcId="{9292098B-5279-4328-B3E3-08ABAE6FA478}" destId="{B1B4EE62-9F25-47CD-A5AB-E83B3583B7F9}" srcOrd="0" destOrd="0" presId="urn:microsoft.com/office/officeart/2005/8/layout/list1"/>
    <dgm:cxn modelId="{16323F59-0E07-431D-9B1E-EDD43F4023E6}" type="presParOf" srcId="{9292098B-5279-4328-B3E3-08ABAE6FA478}" destId="{FB2016CF-69A6-4527-8AAD-BA9F51002E62}" srcOrd="1" destOrd="0" presId="urn:microsoft.com/office/officeart/2005/8/layout/list1"/>
    <dgm:cxn modelId="{08EB9A59-F770-47DB-ACC3-2DCC662178E4}" type="presParOf" srcId="{62CDC455-A456-45A1-9E70-4D229582689B}" destId="{87C71181-4A09-4237-A33F-F9F8B7BD6E6C}" srcOrd="5" destOrd="0" presId="urn:microsoft.com/office/officeart/2005/8/layout/list1"/>
    <dgm:cxn modelId="{E9154A0D-691E-4BF9-8206-6446EDB77FF0}" type="presParOf" srcId="{62CDC455-A456-45A1-9E70-4D229582689B}" destId="{3042E7D4-C94E-4B48-AD0A-CEE4E4EFEE8C}" srcOrd="6" destOrd="0" presId="urn:microsoft.com/office/officeart/2005/8/layout/list1"/>
    <dgm:cxn modelId="{C64FAA55-90FD-497E-8A84-B1DEF7EBF7D9}" type="presParOf" srcId="{62CDC455-A456-45A1-9E70-4D229582689B}" destId="{7E692655-274E-4A98-9AF1-B4D2B21ACE7F}" srcOrd="7" destOrd="0" presId="urn:microsoft.com/office/officeart/2005/8/layout/list1"/>
    <dgm:cxn modelId="{FD7D7C4E-329B-48B2-A851-2D11369F2DA4}" type="presParOf" srcId="{62CDC455-A456-45A1-9E70-4D229582689B}" destId="{D2F37B6C-6607-4D71-B51A-DFBCBA0924D4}" srcOrd="8" destOrd="0" presId="urn:microsoft.com/office/officeart/2005/8/layout/list1"/>
    <dgm:cxn modelId="{D2646618-8460-4A61-8D7B-3462CADC488B}" type="presParOf" srcId="{D2F37B6C-6607-4D71-B51A-DFBCBA0924D4}" destId="{49253611-4E8F-4558-AD56-E306C82EC327}" srcOrd="0" destOrd="0" presId="urn:microsoft.com/office/officeart/2005/8/layout/list1"/>
    <dgm:cxn modelId="{B88E6B9D-8FA7-4D26-A442-F5BDC98BB683}" type="presParOf" srcId="{D2F37B6C-6607-4D71-B51A-DFBCBA0924D4}" destId="{5E40A32B-A7EE-4FFD-BB06-6FA332485120}" srcOrd="1" destOrd="0" presId="urn:microsoft.com/office/officeart/2005/8/layout/list1"/>
    <dgm:cxn modelId="{776613F2-73FA-455C-9188-E134F055B4F4}" type="presParOf" srcId="{62CDC455-A456-45A1-9E70-4D229582689B}" destId="{6A683F1A-D9FB-4C95-A7B7-2BD31CAFF821}" srcOrd="9" destOrd="0" presId="urn:microsoft.com/office/officeart/2005/8/layout/list1"/>
    <dgm:cxn modelId="{07D05A81-2590-45AB-9FD4-B0F3DC28CE93}" type="presParOf" srcId="{62CDC455-A456-45A1-9E70-4D229582689B}" destId="{EC2B9BCC-5B0C-4F55-AD0B-756DD4BE0C8E}" srcOrd="10" destOrd="0" presId="urn:microsoft.com/office/officeart/2005/8/layout/list1"/>
    <dgm:cxn modelId="{53F924A1-E4BB-47CD-BF95-B6469357559A}" type="presParOf" srcId="{62CDC455-A456-45A1-9E70-4D229582689B}" destId="{727CA72A-4CAC-47AF-AF7C-117F9EB594AE}" srcOrd="11" destOrd="0" presId="urn:microsoft.com/office/officeart/2005/8/layout/list1"/>
    <dgm:cxn modelId="{1E300B72-1FEB-441D-861A-F79D7531093E}" type="presParOf" srcId="{62CDC455-A456-45A1-9E70-4D229582689B}" destId="{A29A9D99-4C48-4792-A4C7-65BD81D58C59}" srcOrd="12" destOrd="0" presId="urn:microsoft.com/office/officeart/2005/8/layout/list1"/>
    <dgm:cxn modelId="{7786DFAD-197C-4279-8F20-977979D198DE}" type="presParOf" srcId="{A29A9D99-4C48-4792-A4C7-65BD81D58C59}" destId="{65D31F4E-2797-467B-B304-F0E8CD079AB6}" srcOrd="0" destOrd="0" presId="urn:microsoft.com/office/officeart/2005/8/layout/list1"/>
    <dgm:cxn modelId="{F0A249AC-B063-4F88-A73A-934F2ECDBD72}" type="presParOf" srcId="{A29A9D99-4C48-4792-A4C7-65BD81D58C59}" destId="{E8BF2507-BF6E-4B42-A3D4-7A4073CF1886}" srcOrd="1" destOrd="0" presId="urn:microsoft.com/office/officeart/2005/8/layout/list1"/>
    <dgm:cxn modelId="{2CA8E7B1-7B62-4F6C-A5A1-E50C40BEB383}" type="presParOf" srcId="{62CDC455-A456-45A1-9E70-4D229582689B}" destId="{6EB68F60-7191-4002-ABC9-BB20A99F6189}" srcOrd="13" destOrd="0" presId="urn:microsoft.com/office/officeart/2005/8/layout/list1"/>
    <dgm:cxn modelId="{1F455869-6694-47FA-86CC-56B2EC6B1103}" type="presParOf" srcId="{62CDC455-A456-45A1-9E70-4D229582689B}" destId="{BEA3B0A6-A56E-47C7-9FDB-7B2619ADAB90}" srcOrd="14" destOrd="0" presId="urn:microsoft.com/office/officeart/2005/8/layout/list1"/>
    <dgm:cxn modelId="{49819778-8F0C-4906-953A-A93D5BAF8BFB}" type="presParOf" srcId="{62CDC455-A456-45A1-9E70-4D229582689B}" destId="{0A6939AE-6920-46DE-8AED-50873574F63E}" srcOrd="15" destOrd="0" presId="urn:microsoft.com/office/officeart/2005/8/layout/list1"/>
    <dgm:cxn modelId="{A69D39FA-25D3-4083-A2C9-43839D88B226}" type="presParOf" srcId="{62CDC455-A456-45A1-9E70-4D229582689B}" destId="{AB20C7CE-85C9-49E3-9A54-0A0CAEAAC490}" srcOrd="16" destOrd="0" presId="urn:microsoft.com/office/officeart/2005/8/layout/list1"/>
    <dgm:cxn modelId="{8BC2278B-58BF-477A-A518-9793DDF56CD1}" type="presParOf" srcId="{AB20C7CE-85C9-49E3-9A54-0A0CAEAAC490}" destId="{4C267995-6ACB-46DD-BE13-69838A62B37D}" srcOrd="0" destOrd="0" presId="urn:microsoft.com/office/officeart/2005/8/layout/list1"/>
    <dgm:cxn modelId="{862C00C4-E278-4FFD-98B6-067FB8202855}" type="presParOf" srcId="{AB20C7CE-85C9-49E3-9A54-0A0CAEAAC490}" destId="{887F282F-FDBE-4401-8E1E-990949BC1CE7}" srcOrd="1" destOrd="0" presId="urn:microsoft.com/office/officeart/2005/8/layout/list1"/>
    <dgm:cxn modelId="{CC4B602A-0BAA-4968-95FD-1837827C3355}" type="presParOf" srcId="{62CDC455-A456-45A1-9E70-4D229582689B}" destId="{9CCAF15D-CCA4-41B7-A0B6-B3A9D02CEEC9}" srcOrd="17" destOrd="0" presId="urn:microsoft.com/office/officeart/2005/8/layout/list1"/>
    <dgm:cxn modelId="{67444BED-F469-46A7-A208-36054803B488}" type="presParOf" srcId="{62CDC455-A456-45A1-9E70-4D229582689B}" destId="{D35DDD61-5CD9-4735-9804-F3BEA11436C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A118FE-5247-084D-AD2D-7C71FFB9A8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FCD7EB-8335-D740-B99C-3DEE86BBEF5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Choose a programming language – Python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</dgm:t>
    </dgm:pt>
    <dgm:pt modelId="{8B317059-B16D-B047-BCF8-03B65A5266EB}" type="parTrans" cxnId="{39A73024-5324-C742-B9ED-A85232140D9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31B6A1C-1FE8-684E-B97F-ECDF82FD640B}" type="sibTrans" cxnId="{39A73024-5324-C742-B9ED-A85232140D9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F7140D3-8376-3645-83E7-88C13039117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>
              <a:latin typeface="+mn-lt"/>
              <a:cs typeface="Times New Roman"/>
            </a:rPr>
            <a:t>Data</a:t>
          </a:r>
          <a:r>
            <a:rPr lang="en-US" sz="3600">
              <a:latin typeface="+mn-lt"/>
              <a:cs typeface="Times New Roman"/>
            </a:rPr>
            <a:t> </a:t>
          </a:r>
          <a:r>
            <a:rPr lang="en-US" sz="3600" b="1">
              <a:latin typeface="+mn-lt"/>
              <a:cs typeface="Times New Roman"/>
            </a:rPr>
            <a:t>Cleaning</a:t>
          </a:r>
        </a:p>
      </dgm:t>
    </dgm:pt>
    <dgm:pt modelId="{83F44C56-F3C6-3648-938C-2AFB1F070E9A}" type="parTrans" cxnId="{0E907FCB-1EAF-7842-BCA0-4C4601AF91B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925A83A-F329-5B40-A4AE-35ADE9C5D5E0}" type="sibTrans" cxnId="{0E907FCB-1EAF-7842-BCA0-4C4601AF91B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70CD6FA-975A-EB48-A2C9-F914B2AB1A4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>
              <a:latin typeface="+mn-lt"/>
              <a:cs typeface="Times New Roman" panose="02020603050405020304" pitchFamily="18" charset="0"/>
            </a:rPr>
            <a:t>Standardizing and Normalizing Data</a:t>
          </a:r>
          <a:endParaRPr lang="en-US" sz="1800">
            <a:latin typeface="+mn-lt"/>
            <a:cs typeface="Times New Roman" panose="02020603050405020304" pitchFamily="18" charset="0"/>
          </a:endParaRPr>
        </a:p>
      </dgm:t>
    </dgm:pt>
    <dgm:pt modelId="{33F1877C-3324-994C-A814-DE81E32BC948}" type="parTrans" cxnId="{AE9989A8-52E8-EC44-867A-87E59D51D73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35C40BC-44F8-4C4A-A155-7F1D962CD770}" type="sibTrans" cxnId="{AE9989A8-52E8-EC44-867A-87E59D51D73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39C3507-48E5-A348-802C-681D8D5A4AF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i="0" dirty="0">
              <a:latin typeface="+mn-lt"/>
              <a:cs typeface="Times New Roman"/>
            </a:rPr>
            <a:t>Data Visualization</a:t>
          </a:r>
          <a:endParaRPr lang="en-US" sz="3600" b="1" dirty="0">
            <a:latin typeface="+mn-lt"/>
            <a:cs typeface="Times New Roman"/>
          </a:endParaRPr>
        </a:p>
      </dgm:t>
    </dgm:pt>
    <dgm:pt modelId="{8C9CCE6E-1CE1-6D47-97C7-053267D7FBEE}" type="parTrans" cxnId="{2CF12973-231E-664C-94BC-51C123DE951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CD00372-B637-6C4C-92D2-AD29B2012837}" type="sibTrans" cxnId="{2CF12973-231E-664C-94BC-51C123DE951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33D1C77-5BFD-A942-8D2F-82AAB34B7A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>
              <a:latin typeface="+mn-lt"/>
              <a:cs typeface="Times New Roman" panose="02020603050405020304" pitchFamily="18" charset="0"/>
            </a:rPr>
            <a:t>Connect Clean data to Tableau</a:t>
          </a:r>
          <a:endParaRPr lang="en-US" sz="1800" b="1">
            <a:latin typeface="+mn-lt"/>
            <a:cs typeface="Times New Roman" panose="02020603050405020304" pitchFamily="18" charset="0"/>
          </a:endParaRPr>
        </a:p>
      </dgm:t>
    </dgm:pt>
    <dgm:pt modelId="{787A8C45-360C-1942-B925-FFF95F812950}" type="parTrans" cxnId="{EFE59494-7A0C-7144-854D-AA2E5C2F9D5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E6F2994-6812-BF4D-9571-7E4819E513C3}" type="sibTrans" cxnId="{EFE59494-7A0C-7144-854D-AA2E5C2F9D5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C0FA27B-1D48-7E49-A980-1AAB3F6D6AE5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400" kern="1200">
            <a:latin typeface="+mn-lt"/>
            <a:ea typeface="+mn-ea"/>
            <a:cs typeface="+mn-cs"/>
          </a:endParaRPr>
        </a:p>
      </dgm:t>
    </dgm:pt>
    <dgm:pt modelId="{9A4DC9E5-C74A-BD4E-83B2-6A10727917C4}" type="parTrans" cxnId="{B64A572F-3016-4043-80AF-945990FB7E8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E10E874-23D1-1047-91B3-61FB6641AA6E}" type="sibTrans" cxnId="{B64A572F-3016-4043-80AF-945990FB7E8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417851E-2568-1A47-BEF5-57494EA8CB1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kern="1200">
              <a:latin typeface="+mn-lt"/>
              <a:ea typeface="+mn-ea"/>
              <a:cs typeface="Times New Roman"/>
            </a:rPr>
            <a:t>Web Scrapping</a:t>
          </a:r>
        </a:p>
      </dgm:t>
    </dgm:pt>
    <dgm:pt modelId="{5F76CC64-CA79-7642-9777-B8565390D952}" type="sibTrans" cxnId="{7FCBDC44-2B08-A647-913A-3DF7F70695C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1D58197-AA9C-4143-B4FD-FF7B82C2DB06}" type="parTrans" cxnId="{7FCBDC44-2B08-A647-913A-3DF7F70695C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FF8F657-6B9F-4997-8D67-39C25C4928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Install necessary libraries: Selenium, Web driver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</dgm:t>
    </dgm:pt>
    <dgm:pt modelId="{71BD4A1F-1A3E-41DD-92D1-3B59F47B684F}" type="parTrans" cxnId="{61BF6E9D-A2C5-4D8E-A7CC-F17E70400BD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28343EF-7F60-406D-B705-1073FF1CB257}" type="sibTrans" cxnId="{61BF6E9D-A2C5-4D8E-A7CC-F17E70400BD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E12A6D8-FE91-4BA7-9932-BE0EA234A56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Inspect the website and Send an HTTP request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</dgm:t>
    </dgm:pt>
    <dgm:pt modelId="{508A4933-A5E3-418C-BD56-59844D5B3D08}" type="parTrans" cxnId="{F8932B5A-2A43-439F-9D8B-96EF61764E4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4F7E1BD-EEFE-446E-A765-9DCFE036C4FC}" type="sibTrans" cxnId="{F8932B5A-2A43-439F-9D8B-96EF61764E4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DF0C4F8-8E7F-4F8B-8FE7-5E90069773C0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Parse the HTML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</dgm:t>
    </dgm:pt>
    <dgm:pt modelId="{96C43A40-2A01-436A-9EEB-6B13C2D5B142}" type="parTrans" cxnId="{A969C732-F01D-4425-B457-4636B57561F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0793CD7-29DE-4B64-BF8A-8F02C2697934}" type="sibTrans" cxnId="{A969C732-F01D-4425-B457-4636B57561F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F1E3A8A-E217-42C7-8BB5-470B5137F59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Handle pagination and dynamic content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</dgm:t>
    </dgm:pt>
    <dgm:pt modelId="{F9E17429-F831-43DF-B8B0-9EB2513DBEA7}" type="parTrans" cxnId="{BBCF9BE3-81EB-4034-95CB-E11119F0B7C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C9DC164-324B-47DE-A48C-95E7348ED2A9}" type="sibTrans" cxnId="{BBCF9BE3-81EB-4034-95CB-E11119F0B7C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1021FCD-FA28-49CB-9DBC-3E1983E3A05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kern="1200">
              <a:latin typeface="+mn-lt"/>
              <a:ea typeface="+mn-ea"/>
              <a:cs typeface="Times New Roman" panose="02020603050405020304" pitchFamily="18" charset="0"/>
            </a:rPr>
            <a:t>Extract Data</a:t>
          </a:r>
        </a:p>
      </dgm:t>
    </dgm:pt>
    <dgm:pt modelId="{45D73895-A917-48BF-B4F7-208B1FC76CB6}" type="parTrans" cxnId="{D5156068-E5D9-4639-BEF7-8E82CEBFB1B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5344AAA-B492-4E96-AFE2-37A0B2B09A36}" type="sibTrans" cxnId="{D5156068-E5D9-4639-BEF7-8E82CEBFB1B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B5BDBA1-E529-4F27-9250-5607CC60C011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400" kern="1200">
            <a:latin typeface="+mn-lt"/>
            <a:ea typeface="+mn-ea"/>
            <a:cs typeface="+mn-cs"/>
          </a:endParaRPr>
        </a:p>
      </dgm:t>
    </dgm:pt>
    <dgm:pt modelId="{11019DFE-1AB2-4390-A969-802F120FDEE6}" type="parTrans" cxnId="{4D1916CB-D85B-45D6-AB9E-E32FA3EB13A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1755575-CAA9-47B4-96B7-4716B7220317}" type="sibTrans" cxnId="{4D1916CB-D85B-45D6-AB9E-E32FA3EB13A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BAAB49C-3DE5-4230-9FD5-3D1D8B71BC5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kern="1200">
              <a:latin typeface="+mn-lt"/>
              <a:ea typeface="+mn-ea"/>
              <a:cs typeface="Times New Roman" panose="02020603050405020304" pitchFamily="18" charset="0"/>
            </a:rPr>
            <a:t>Store the data - CSV</a:t>
          </a:r>
        </a:p>
      </dgm:t>
    </dgm:pt>
    <dgm:pt modelId="{3ABDCF50-64F3-4991-9977-F81EF77F4949}" type="parTrans" cxnId="{81C40033-A3ED-4BF5-88CB-D41BE1D49DB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3DF0138-DB66-466A-88A1-C19442132537}" type="sibTrans" cxnId="{81C40033-A3ED-4BF5-88CB-D41BE1D49DB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A653A9F-1F62-4DD3-9F1B-3B80DED3F8E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>
              <a:latin typeface="+mn-lt"/>
              <a:cs typeface="Times New Roman" panose="02020603050405020304" pitchFamily="18" charset="0"/>
            </a:rPr>
            <a:t>Handling Inconsistent Formats</a:t>
          </a:r>
          <a:endParaRPr lang="en-US" sz="1800">
            <a:latin typeface="+mn-lt"/>
            <a:cs typeface="Times New Roman" panose="02020603050405020304" pitchFamily="18" charset="0"/>
          </a:endParaRPr>
        </a:p>
      </dgm:t>
    </dgm:pt>
    <dgm:pt modelId="{E1A9FFA6-25D4-4730-9965-7E95FC401C05}" type="parTrans" cxnId="{7DEC8EB5-181A-4607-807D-E82AA083C16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A262BB9-B7A3-437F-898E-749F38FA5B49}" type="sibTrans" cxnId="{7DEC8EB5-181A-4607-807D-E82AA083C16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E513A8-3855-456F-AC99-8DE7013DEF4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>
              <a:latin typeface="+mn-lt"/>
              <a:cs typeface="Times New Roman" panose="02020603050405020304" pitchFamily="18" charset="0"/>
            </a:rPr>
            <a:t>Handling Missing Values</a:t>
          </a:r>
          <a:endParaRPr lang="en-US" sz="1800">
            <a:latin typeface="+mn-lt"/>
            <a:cs typeface="Times New Roman" panose="02020603050405020304" pitchFamily="18" charset="0"/>
          </a:endParaRPr>
        </a:p>
      </dgm:t>
    </dgm:pt>
    <dgm:pt modelId="{AEA516D1-6E4B-4BA4-BD26-2CD37FBC25B5}" type="parTrans" cxnId="{B65C1B47-DAE9-48C1-8F10-F6BAD779866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9470735-F894-4DEF-81BF-C4D626B20862}" type="sibTrans" cxnId="{B65C1B47-DAE9-48C1-8F10-F6BAD779866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6814277-F025-4391-93DF-1C339B38393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>
              <a:latin typeface="+mn-lt"/>
              <a:cs typeface="Times New Roman" panose="02020603050405020304" pitchFamily="18" charset="0"/>
            </a:rPr>
            <a:t>Handling Categorical Data</a:t>
          </a:r>
          <a:endParaRPr lang="en-US" sz="1800">
            <a:latin typeface="+mn-lt"/>
            <a:cs typeface="Times New Roman" panose="02020603050405020304" pitchFamily="18" charset="0"/>
          </a:endParaRPr>
        </a:p>
      </dgm:t>
    </dgm:pt>
    <dgm:pt modelId="{81EC0AF4-863A-445D-90B6-7E543A8D9161}" type="parTrans" cxnId="{D61E981A-7526-4ED3-9855-C20D0401A13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E01CBCB-75E3-46C8-A658-9ECFF2FE5C29}" type="sibTrans" cxnId="{D61E981A-7526-4ED3-9855-C20D0401A13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8CC68D4-A9CC-498D-8434-CDDCE36D9CC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>
              <a:latin typeface="+mn-lt"/>
              <a:cs typeface="Times New Roman" panose="02020603050405020304" pitchFamily="18" charset="0"/>
            </a:rPr>
            <a:t>Choose Visualization Type</a:t>
          </a:r>
          <a:endParaRPr lang="en-US" sz="1800" b="1">
            <a:latin typeface="+mn-lt"/>
            <a:cs typeface="Times New Roman" panose="02020603050405020304" pitchFamily="18" charset="0"/>
          </a:endParaRPr>
        </a:p>
      </dgm:t>
    </dgm:pt>
    <dgm:pt modelId="{D30B1790-4D25-49F8-853C-36ED7C1436BE}" type="parTrans" cxnId="{97747FAD-2DF7-43F4-8CA3-91FF08D7F27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41432C8-E142-42FF-995B-071CFF257254}" type="sibTrans" cxnId="{97747FAD-2DF7-43F4-8CA3-91FF08D7F27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86A9627-C50C-4822-A211-C9B9501BD5E0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>
              <a:latin typeface="+mn-lt"/>
              <a:cs typeface="Times New Roman" panose="02020603050405020304" pitchFamily="18" charset="0"/>
            </a:rPr>
            <a:t>Create Dashboard</a:t>
          </a:r>
        </a:p>
      </dgm:t>
    </dgm:pt>
    <dgm:pt modelId="{7301EF80-87FB-446B-9723-9A100F849192}" type="parTrans" cxnId="{C0190C5B-1166-42B5-B950-92B98451465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AFE21A3-D44C-428D-9D31-36E68A6BE6D6}" type="sibTrans" cxnId="{C0190C5B-1166-42B5-B950-92B98451465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9E0F008-DA68-484C-BC07-84AC27123D4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>
              <a:latin typeface="+mn-lt"/>
              <a:cs typeface="Times New Roman"/>
            </a:rPr>
            <a:t>Add Interactivity and KPIs</a:t>
          </a:r>
          <a:endParaRPr lang="en-US" sz="1800" b="1">
            <a:latin typeface="+mn-lt"/>
            <a:cs typeface="Times New Roman"/>
          </a:endParaRPr>
        </a:p>
      </dgm:t>
    </dgm:pt>
    <dgm:pt modelId="{45B96074-2A87-4382-A3FD-BDB4CA13D88A}" type="parTrans" cxnId="{D97725FF-43A6-4B94-B7C3-0AE90EAA173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141687F-06BC-486C-B1D7-26C92543A7C4}" type="sibTrans" cxnId="{D97725FF-43A6-4B94-B7C3-0AE90EAA173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80EBD5-6F3A-47B0-9947-0F090F12685D}" type="pres">
      <dgm:prSet presAssocID="{E6A118FE-5247-084D-AD2D-7C71FFB9A8F8}" presName="root" presStyleCnt="0">
        <dgm:presLayoutVars>
          <dgm:dir/>
          <dgm:resizeHandles val="exact"/>
        </dgm:presLayoutVars>
      </dgm:prSet>
      <dgm:spPr/>
    </dgm:pt>
    <dgm:pt modelId="{A092F28B-7AD7-49C2-AB6F-72484557955C}" type="pres">
      <dgm:prSet presAssocID="{C417851E-2568-1A47-BEF5-57494EA8CB1F}" presName="compNode" presStyleCnt="0"/>
      <dgm:spPr/>
    </dgm:pt>
    <dgm:pt modelId="{A76ECFCC-301F-42BD-9E1C-D886D929921B}" type="pres">
      <dgm:prSet presAssocID="{C417851E-2568-1A47-BEF5-57494EA8CB1F}" presName="bgRect" presStyleLbl="bgShp" presStyleIdx="0" presStyleCnt="3" custScaleY="113377" custLinFactNeighborX="-22" custLinFactNeighborY="7516"/>
      <dgm:spPr/>
    </dgm:pt>
    <dgm:pt modelId="{C27D6487-900B-4483-99F1-C8C3BCA1AAC4}" type="pres">
      <dgm:prSet presAssocID="{C417851E-2568-1A47-BEF5-57494EA8CB1F}" presName="iconRect" presStyleLbl="node1" presStyleIdx="0" presStyleCnt="3" custLinFactNeighborX="-9489" custLinFactNeighborY="158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042B83A-64BA-4F3E-8062-7D691C262CB5}" type="pres">
      <dgm:prSet presAssocID="{C417851E-2568-1A47-BEF5-57494EA8CB1F}" presName="spaceRect" presStyleCnt="0"/>
      <dgm:spPr/>
    </dgm:pt>
    <dgm:pt modelId="{BFC0CD74-1FD3-4D3E-9569-4040BBAA5715}" type="pres">
      <dgm:prSet presAssocID="{C417851E-2568-1A47-BEF5-57494EA8CB1F}" presName="parTx" presStyleLbl="revTx" presStyleIdx="0" presStyleCnt="6">
        <dgm:presLayoutVars>
          <dgm:chMax val="0"/>
          <dgm:chPref val="0"/>
        </dgm:presLayoutVars>
      </dgm:prSet>
      <dgm:spPr/>
    </dgm:pt>
    <dgm:pt modelId="{79BB42CB-A218-4C40-8F0F-99B1B78BE734}" type="pres">
      <dgm:prSet presAssocID="{C417851E-2568-1A47-BEF5-57494EA8CB1F}" presName="desTx" presStyleLbl="revTx" presStyleIdx="1" presStyleCnt="6" custScaleX="107378" custLinFactNeighborX="-5706" custLinFactNeighborY="6889">
        <dgm:presLayoutVars/>
      </dgm:prSet>
      <dgm:spPr/>
    </dgm:pt>
    <dgm:pt modelId="{B72C29CA-4A45-4750-A6B1-50D7E0DD86E5}" type="pres">
      <dgm:prSet presAssocID="{5F76CC64-CA79-7642-9777-B8565390D952}" presName="sibTrans" presStyleCnt="0"/>
      <dgm:spPr/>
    </dgm:pt>
    <dgm:pt modelId="{C63064D4-5910-41DA-A56F-7680B9311676}" type="pres">
      <dgm:prSet presAssocID="{EF7140D3-8376-3645-83E7-88C13039117C}" presName="compNode" presStyleCnt="0"/>
      <dgm:spPr/>
    </dgm:pt>
    <dgm:pt modelId="{CB9452B6-DA3C-4F67-AEBD-6357C91EB26D}" type="pres">
      <dgm:prSet presAssocID="{EF7140D3-8376-3645-83E7-88C13039117C}" presName="bgRect" presStyleLbl="bgShp" presStyleIdx="1" presStyleCnt="3" custScaleY="121096" custLinFactNeighborX="-22" custLinFactNeighborY="-7088"/>
      <dgm:spPr/>
    </dgm:pt>
    <dgm:pt modelId="{8196D6FE-DB5E-4140-BBF2-AAD3D084B130}" type="pres">
      <dgm:prSet presAssocID="{EF7140D3-8376-3645-83E7-88C1303911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 with solid fill"/>
        </a:ext>
      </dgm:extLst>
    </dgm:pt>
    <dgm:pt modelId="{B179CB4D-8574-412E-9801-B73FF8677003}" type="pres">
      <dgm:prSet presAssocID="{EF7140D3-8376-3645-83E7-88C13039117C}" presName="spaceRect" presStyleCnt="0"/>
      <dgm:spPr/>
    </dgm:pt>
    <dgm:pt modelId="{0EE861C9-37DC-4ECA-8E84-1039DEC6C55A}" type="pres">
      <dgm:prSet presAssocID="{EF7140D3-8376-3645-83E7-88C13039117C}" presName="parTx" presStyleLbl="revTx" presStyleIdx="2" presStyleCnt="6">
        <dgm:presLayoutVars>
          <dgm:chMax val="0"/>
          <dgm:chPref val="0"/>
        </dgm:presLayoutVars>
      </dgm:prSet>
      <dgm:spPr/>
    </dgm:pt>
    <dgm:pt modelId="{2ED7E384-A313-4EA0-AB66-426E98072243}" type="pres">
      <dgm:prSet presAssocID="{EF7140D3-8376-3645-83E7-88C13039117C}" presName="desTx" presStyleLbl="revTx" presStyleIdx="3" presStyleCnt="6" custLinFactNeighborX="-9520" custLinFactNeighborY="-6216">
        <dgm:presLayoutVars/>
      </dgm:prSet>
      <dgm:spPr/>
    </dgm:pt>
    <dgm:pt modelId="{6A8A8DC5-407B-461C-AAFE-6F6F99CE25FF}" type="pres">
      <dgm:prSet presAssocID="{0925A83A-F329-5B40-A4AE-35ADE9C5D5E0}" presName="sibTrans" presStyleCnt="0"/>
      <dgm:spPr/>
    </dgm:pt>
    <dgm:pt modelId="{D4ACBBD5-62DC-4331-AE0B-7762D97DD304}" type="pres">
      <dgm:prSet presAssocID="{239C3507-48E5-A348-802C-681D8D5A4AFC}" presName="compNode" presStyleCnt="0"/>
      <dgm:spPr/>
    </dgm:pt>
    <dgm:pt modelId="{E535BC0C-7611-42A9-8B33-9A349C8F713A}" type="pres">
      <dgm:prSet presAssocID="{239C3507-48E5-A348-802C-681D8D5A4AFC}" presName="bgRect" presStyleLbl="bgShp" presStyleIdx="2" presStyleCnt="3" custScaleY="115048" custLinFactNeighborX="-51" custLinFactNeighborY="-19795"/>
      <dgm:spPr/>
    </dgm:pt>
    <dgm:pt modelId="{A8B913EE-8CE6-496A-A924-F9BD1E7D67F1}" type="pres">
      <dgm:prSet presAssocID="{239C3507-48E5-A348-802C-681D8D5A4AFC}" presName="iconRect" presStyleLbl="node1" presStyleIdx="2" presStyleCnt="3" custLinFactNeighborY="-3872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 with solid fill"/>
        </a:ext>
      </dgm:extLst>
    </dgm:pt>
    <dgm:pt modelId="{ECC20DC7-99A5-492F-8028-7AEBEBF0D7AE}" type="pres">
      <dgm:prSet presAssocID="{239C3507-48E5-A348-802C-681D8D5A4AFC}" presName="spaceRect" presStyleCnt="0"/>
      <dgm:spPr/>
    </dgm:pt>
    <dgm:pt modelId="{E37214C3-2379-4723-A70A-61E5E7AA789D}" type="pres">
      <dgm:prSet presAssocID="{239C3507-48E5-A348-802C-681D8D5A4AFC}" presName="parTx" presStyleLbl="revTx" presStyleIdx="4" presStyleCnt="6" custScaleY="53375">
        <dgm:presLayoutVars>
          <dgm:chMax val="0"/>
          <dgm:chPref val="0"/>
        </dgm:presLayoutVars>
      </dgm:prSet>
      <dgm:spPr/>
    </dgm:pt>
    <dgm:pt modelId="{919B6BA7-8582-4D77-82F1-70B2CACE0630}" type="pres">
      <dgm:prSet presAssocID="{239C3507-48E5-A348-802C-681D8D5A4AFC}" presName="desTx" presStyleLbl="revTx" presStyleIdx="5" presStyleCnt="6" custLinFactNeighborX="-9520" custLinFactNeighborY="-12245">
        <dgm:presLayoutVars/>
      </dgm:prSet>
      <dgm:spPr/>
    </dgm:pt>
  </dgm:ptLst>
  <dgm:cxnLst>
    <dgm:cxn modelId="{EDEF4A00-8FCB-4F47-9BB6-3030990C901C}" type="presOf" srcId="{76814277-F025-4391-93DF-1C339B383938}" destId="{2ED7E384-A313-4EA0-AB66-426E98072243}" srcOrd="0" destOrd="3" presId="urn:microsoft.com/office/officeart/2018/2/layout/IconVerticalSolidList"/>
    <dgm:cxn modelId="{25B1A102-3134-49C0-9541-A5DDC9FB7AB7}" type="presOf" srcId="{533D1C77-5BFD-A942-8D2F-82AAB34B7AA2}" destId="{919B6BA7-8582-4D77-82F1-70B2CACE0630}" srcOrd="0" destOrd="0" presId="urn:microsoft.com/office/officeart/2018/2/layout/IconVerticalSolidList"/>
    <dgm:cxn modelId="{DFC12B07-03BB-4560-A2E6-6F3778630C68}" type="presOf" srcId="{AEE513A8-3855-456F-AC99-8DE7013DEF45}" destId="{2ED7E384-A313-4EA0-AB66-426E98072243}" srcOrd="0" destOrd="2" presId="urn:microsoft.com/office/officeart/2018/2/layout/IconVerticalSolidList"/>
    <dgm:cxn modelId="{D61E981A-7526-4ED3-9855-C20D0401A134}" srcId="{EF7140D3-8376-3645-83E7-88C13039117C}" destId="{76814277-F025-4391-93DF-1C339B383938}" srcOrd="3" destOrd="0" parTransId="{81EC0AF4-863A-445D-90B6-7E543A8D9161}" sibTransId="{3E01CBCB-75E3-46C8-A658-9ECFF2FE5C29}"/>
    <dgm:cxn modelId="{3CA85720-7E8E-4083-BA09-15DFCE350D36}" type="presOf" srcId="{086A9627-C50C-4822-A211-C9B9501BD5E0}" destId="{919B6BA7-8582-4D77-82F1-70B2CACE0630}" srcOrd="0" destOrd="2" presId="urn:microsoft.com/office/officeart/2018/2/layout/IconVerticalSolidList"/>
    <dgm:cxn modelId="{37101522-B8F6-46FA-92C6-5B786877967A}" type="presOf" srcId="{239C3507-48E5-A348-802C-681D8D5A4AFC}" destId="{E37214C3-2379-4723-A70A-61E5E7AA789D}" srcOrd="0" destOrd="0" presId="urn:microsoft.com/office/officeart/2018/2/layout/IconVerticalSolidList"/>
    <dgm:cxn modelId="{39A73024-5324-C742-B9ED-A85232140D9A}" srcId="{C417851E-2568-1A47-BEF5-57494EA8CB1F}" destId="{9BFCD7EB-8335-D740-B99C-3DEE86BBEF56}" srcOrd="1" destOrd="0" parTransId="{8B317059-B16D-B047-BCF8-03B65A5266EB}" sibTransId="{A31B6A1C-1FE8-684E-B97F-ECDF82FD640B}"/>
    <dgm:cxn modelId="{B64A572F-3016-4043-80AF-945990FB7E8C}" srcId="{C417851E-2568-1A47-BEF5-57494EA8CB1F}" destId="{FC0FA27B-1D48-7E49-A980-1AAB3F6D6AE5}" srcOrd="8" destOrd="0" parTransId="{9A4DC9E5-C74A-BD4E-83B2-6A10727917C4}" sibTransId="{CE10E874-23D1-1047-91B3-61FB6641AA6E}"/>
    <dgm:cxn modelId="{A969C732-F01D-4425-B457-4636B57561F2}" srcId="{C417851E-2568-1A47-BEF5-57494EA8CB1F}" destId="{4DF0C4F8-8E7F-4F8B-8FE7-5E90069773C0}" srcOrd="4" destOrd="0" parTransId="{96C43A40-2A01-436A-9EEB-6B13C2D5B142}" sibTransId="{70793CD7-29DE-4B64-BF8A-8F02C2697934}"/>
    <dgm:cxn modelId="{81C40033-A3ED-4BF5-88CB-D41BE1D49DBF}" srcId="{C417851E-2568-1A47-BEF5-57494EA8CB1F}" destId="{9BAAB49C-3DE5-4230-9FD5-3D1D8B71BC5C}" srcOrd="7" destOrd="0" parTransId="{3ABDCF50-64F3-4991-9977-F81EF77F4949}" sibTransId="{23DF0138-DB66-466A-88A1-C19442132537}"/>
    <dgm:cxn modelId="{5292F03A-DEE5-46AE-BC3E-763D9AE05206}" type="presOf" srcId="{DFF8F657-6B9F-4997-8D67-39C25C4928A2}" destId="{79BB42CB-A218-4C40-8F0F-99B1B78BE734}" srcOrd="0" destOrd="2" presId="urn:microsoft.com/office/officeart/2018/2/layout/IconVerticalSolidList"/>
    <dgm:cxn modelId="{C0190C5B-1166-42B5-B950-92B98451465D}" srcId="{239C3507-48E5-A348-802C-681D8D5A4AFC}" destId="{086A9627-C50C-4822-A211-C9B9501BD5E0}" srcOrd="2" destOrd="0" parTransId="{7301EF80-87FB-446B-9723-9A100F849192}" sibTransId="{7AFE21A3-D44C-428D-9D31-36E68A6BE6D6}"/>
    <dgm:cxn modelId="{035FBE61-2367-4F4A-B3D2-445CB3F620DA}" type="presOf" srcId="{C417851E-2568-1A47-BEF5-57494EA8CB1F}" destId="{BFC0CD74-1FD3-4D3E-9569-4040BBAA5715}" srcOrd="0" destOrd="0" presId="urn:microsoft.com/office/officeart/2018/2/layout/IconVerticalSolidList"/>
    <dgm:cxn modelId="{7FCBDC44-2B08-A647-913A-3DF7F70695CC}" srcId="{E6A118FE-5247-084D-AD2D-7C71FFB9A8F8}" destId="{C417851E-2568-1A47-BEF5-57494EA8CB1F}" srcOrd="0" destOrd="0" parTransId="{21D58197-AA9C-4143-B4FD-FF7B82C2DB06}" sibTransId="{5F76CC64-CA79-7642-9777-B8565390D952}"/>
    <dgm:cxn modelId="{B65C1B47-DAE9-48C1-8F10-F6BAD7798664}" srcId="{EF7140D3-8376-3645-83E7-88C13039117C}" destId="{AEE513A8-3855-456F-AC99-8DE7013DEF45}" srcOrd="2" destOrd="0" parTransId="{AEA516D1-6E4B-4BA4-BD26-2CD37FBC25B5}" sibTransId="{99470735-F894-4DEF-81BF-C4D626B20862}"/>
    <dgm:cxn modelId="{D5156068-E5D9-4639-BEF7-8E82CEBFB1B9}" srcId="{C417851E-2568-1A47-BEF5-57494EA8CB1F}" destId="{81021FCD-FA28-49CB-9DBC-3E1983E3A054}" srcOrd="6" destOrd="0" parTransId="{45D73895-A917-48BF-B4F7-208B1FC76CB6}" sibTransId="{A5344AAA-B492-4E96-AFE2-37A0B2B09A36}"/>
    <dgm:cxn modelId="{2CF12973-231E-664C-94BC-51C123DE951A}" srcId="{E6A118FE-5247-084D-AD2D-7C71FFB9A8F8}" destId="{239C3507-48E5-A348-802C-681D8D5A4AFC}" srcOrd="2" destOrd="0" parTransId="{8C9CCE6E-1CE1-6D47-97C7-053267D7FBEE}" sibTransId="{3CD00372-B637-6C4C-92D2-AD29B2012837}"/>
    <dgm:cxn modelId="{F8932B5A-2A43-439F-9D8B-96EF61764E41}" srcId="{C417851E-2568-1A47-BEF5-57494EA8CB1F}" destId="{5E12A6D8-FE91-4BA7-9932-BE0EA234A568}" srcOrd="3" destOrd="0" parTransId="{508A4933-A5E3-418C-BD56-59844D5B3D08}" sibTransId="{64F7E1BD-EEFE-446E-A765-9DCFE036C4FC}"/>
    <dgm:cxn modelId="{B0C54D5A-DE1A-4AA5-8304-118F4B948D0E}" type="presOf" srcId="{4DF0C4F8-8E7F-4F8B-8FE7-5E90069773C0}" destId="{79BB42CB-A218-4C40-8F0F-99B1B78BE734}" srcOrd="0" destOrd="4" presId="urn:microsoft.com/office/officeart/2018/2/layout/IconVerticalSolidList"/>
    <dgm:cxn modelId="{D210EA7D-48CA-447B-87F3-D0B7A14424C8}" type="presOf" srcId="{E8CC68D4-A9CC-498D-8434-CDDCE36D9CC4}" destId="{919B6BA7-8582-4D77-82F1-70B2CACE0630}" srcOrd="0" destOrd="1" presId="urn:microsoft.com/office/officeart/2018/2/layout/IconVerticalSolidList"/>
    <dgm:cxn modelId="{B4058885-1DBE-45C2-A3BC-D1A80B934E6A}" type="presOf" srcId="{EF7140D3-8376-3645-83E7-88C13039117C}" destId="{0EE861C9-37DC-4ECA-8E84-1039DEC6C55A}" srcOrd="0" destOrd="0" presId="urn:microsoft.com/office/officeart/2018/2/layout/IconVerticalSolidList"/>
    <dgm:cxn modelId="{38FD3C87-3C35-46C3-85B3-0BED73F89BB9}" type="presOf" srcId="{5E12A6D8-FE91-4BA7-9932-BE0EA234A568}" destId="{79BB42CB-A218-4C40-8F0F-99B1B78BE734}" srcOrd="0" destOrd="3" presId="urn:microsoft.com/office/officeart/2018/2/layout/IconVerticalSolidList"/>
    <dgm:cxn modelId="{A91DD387-8B3B-451B-AC45-FFB7DB929C1F}" type="presOf" srcId="{AA653A9F-1F62-4DD3-9F1B-3B80DED3F8E9}" destId="{2ED7E384-A313-4EA0-AB66-426E98072243}" srcOrd="0" destOrd="1" presId="urn:microsoft.com/office/officeart/2018/2/layout/IconVerticalSolidList"/>
    <dgm:cxn modelId="{EFE59494-7A0C-7144-854D-AA2E5C2F9D52}" srcId="{239C3507-48E5-A348-802C-681D8D5A4AFC}" destId="{533D1C77-5BFD-A942-8D2F-82AAB34B7AA2}" srcOrd="0" destOrd="0" parTransId="{787A8C45-360C-1942-B925-FFF95F812950}" sibTransId="{1E6F2994-6812-BF4D-9571-7E4819E513C3}"/>
    <dgm:cxn modelId="{61BF6E9D-A2C5-4D8E-A7CC-F17E70400BD2}" srcId="{C417851E-2568-1A47-BEF5-57494EA8CB1F}" destId="{DFF8F657-6B9F-4997-8D67-39C25C4928A2}" srcOrd="2" destOrd="0" parTransId="{71BD4A1F-1A3E-41DD-92D1-3B59F47B684F}" sibTransId="{F28343EF-7F60-406D-B705-1073FF1CB257}"/>
    <dgm:cxn modelId="{AE9989A8-52E8-EC44-867A-87E59D51D737}" srcId="{EF7140D3-8376-3645-83E7-88C13039117C}" destId="{570CD6FA-975A-EB48-A2C9-F914B2AB1A4D}" srcOrd="0" destOrd="0" parTransId="{33F1877C-3324-994C-A814-DE81E32BC948}" sibTransId="{335C40BC-44F8-4C4A-A155-7F1D962CD770}"/>
    <dgm:cxn modelId="{97747FAD-2DF7-43F4-8CA3-91FF08D7F27A}" srcId="{239C3507-48E5-A348-802C-681D8D5A4AFC}" destId="{E8CC68D4-A9CC-498D-8434-CDDCE36D9CC4}" srcOrd="1" destOrd="0" parTransId="{D30B1790-4D25-49F8-853C-36ED7C1436BE}" sibTransId="{F41432C8-E142-42FF-995B-071CFF257254}"/>
    <dgm:cxn modelId="{2DE8BEB0-02C9-4BC9-A25A-9409952EBBC5}" type="presOf" srcId="{81021FCD-FA28-49CB-9DBC-3E1983E3A054}" destId="{79BB42CB-A218-4C40-8F0F-99B1B78BE734}" srcOrd="0" destOrd="6" presId="urn:microsoft.com/office/officeart/2018/2/layout/IconVerticalSolidList"/>
    <dgm:cxn modelId="{7DEC8EB5-181A-4607-807D-E82AA083C164}" srcId="{EF7140D3-8376-3645-83E7-88C13039117C}" destId="{AA653A9F-1F62-4DD3-9F1B-3B80DED3F8E9}" srcOrd="1" destOrd="0" parTransId="{E1A9FFA6-25D4-4730-9965-7E95FC401C05}" sibTransId="{8A262BB9-B7A3-437F-898E-749F38FA5B49}"/>
    <dgm:cxn modelId="{1AA83DC6-4348-4A78-A761-206E238D9B07}" type="presOf" srcId="{29E0F008-DA68-484C-BC07-84AC27123D47}" destId="{919B6BA7-8582-4D77-82F1-70B2CACE0630}" srcOrd="0" destOrd="3" presId="urn:microsoft.com/office/officeart/2018/2/layout/IconVerticalSolidList"/>
    <dgm:cxn modelId="{0220E7C7-1FDB-4C5F-843D-622D1726D5FA}" type="presOf" srcId="{E6A118FE-5247-084D-AD2D-7C71FFB9A8F8}" destId="{6880EBD5-6F3A-47B0-9947-0F090F12685D}" srcOrd="0" destOrd="0" presId="urn:microsoft.com/office/officeart/2018/2/layout/IconVerticalSolidList"/>
    <dgm:cxn modelId="{4D1916CB-D85B-45D6-AB9E-E32FA3EB13A1}" srcId="{C417851E-2568-1A47-BEF5-57494EA8CB1F}" destId="{0B5BDBA1-E529-4F27-9250-5607CC60C011}" srcOrd="0" destOrd="0" parTransId="{11019DFE-1AB2-4390-A969-802F120FDEE6}" sibTransId="{61755575-CAA9-47B4-96B7-4716B7220317}"/>
    <dgm:cxn modelId="{0E907FCB-1EAF-7842-BCA0-4C4601AF91B5}" srcId="{E6A118FE-5247-084D-AD2D-7C71FFB9A8F8}" destId="{EF7140D3-8376-3645-83E7-88C13039117C}" srcOrd="1" destOrd="0" parTransId="{83F44C56-F3C6-3648-938C-2AFB1F070E9A}" sibTransId="{0925A83A-F329-5B40-A4AE-35ADE9C5D5E0}"/>
    <dgm:cxn modelId="{FB2E27CE-C594-424D-BDF8-91190DD17973}" type="presOf" srcId="{570CD6FA-975A-EB48-A2C9-F914B2AB1A4D}" destId="{2ED7E384-A313-4EA0-AB66-426E98072243}" srcOrd="0" destOrd="0" presId="urn:microsoft.com/office/officeart/2018/2/layout/IconVerticalSolidList"/>
    <dgm:cxn modelId="{686EE8DD-C3DA-4F5A-B8AB-C1B33D94F97F}" type="presOf" srcId="{0B5BDBA1-E529-4F27-9250-5607CC60C011}" destId="{79BB42CB-A218-4C40-8F0F-99B1B78BE734}" srcOrd="0" destOrd="0" presId="urn:microsoft.com/office/officeart/2018/2/layout/IconVerticalSolidList"/>
    <dgm:cxn modelId="{BBCF9BE3-81EB-4034-95CB-E11119F0B7CD}" srcId="{C417851E-2568-1A47-BEF5-57494EA8CB1F}" destId="{6F1E3A8A-E217-42C7-8BB5-470B5137F591}" srcOrd="5" destOrd="0" parTransId="{F9E17429-F831-43DF-B8B0-9EB2513DBEA7}" sibTransId="{DC9DC164-324B-47DE-A48C-95E7348ED2A9}"/>
    <dgm:cxn modelId="{FAC9B8E4-142A-45B6-9E07-8E223C53BB9A}" type="presOf" srcId="{6F1E3A8A-E217-42C7-8BB5-470B5137F591}" destId="{79BB42CB-A218-4C40-8F0F-99B1B78BE734}" srcOrd="0" destOrd="5" presId="urn:microsoft.com/office/officeart/2018/2/layout/IconVerticalSolidList"/>
    <dgm:cxn modelId="{BCF032EB-5F56-4403-A924-3F581190BC7E}" type="presOf" srcId="{9BFCD7EB-8335-D740-B99C-3DEE86BBEF56}" destId="{79BB42CB-A218-4C40-8F0F-99B1B78BE734}" srcOrd="0" destOrd="1" presId="urn:microsoft.com/office/officeart/2018/2/layout/IconVerticalSolidList"/>
    <dgm:cxn modelId="{2269F7EB-4A87-4F3A-A8C1-D6F6CE7B651A}" type="presOf" srcId="{FC0FA27B-1D48-7E49-A980-1AAB3F6D6AE5}" destId="{79BB42CB-A218-4C40-8F0F-99B1B78BE734}" srcOrd="0" destOrd="8" presId="urn:microsoft.com/office/officeart/2018/2/layout/IconVerticalSolidList"/>
    <dgm:cxn modelId="{C7CABCF9-F78E-40A7-9F6F-152EEA55931B}" type="presOf" srcId="{9BAAB49C-3DE5-4230-9FD5-3D1D8B71BC5C}" destId="{79BB42CB-A218-4C40-8F0F-99B1B78BE734}" srcOrd="0" destOrd="7" presId="urn:microsoft.com/office/officeart/2018/2/layout/IconVerticalSolidList"/>
    <dgm:cxn modelId="{D97725FF-43A6-4B94-B7C3-0AE90EAA1737}" srcId="{239C3507-48E5-A348-802C-681D8D5A4AFC}" destId="{29E0F008-DA68-484C-BC07-84AC27123D47}" srcOrd="3" destOrd="0" parTransId="{45B96074-2A87-4382-A3FD-BDB4CA13D88A}" sibTransId="{4141687F-06BC-486C-B1D7-26C92543A7C4}"/>
    <dgm:cxn modelId="{21DB0C48-4400-462C-8F6C-5356593A4F20}" type="presParOf" srcId="{6880EBD5-6F3A-47B0-9947-0F090F12685D}" destId="{A092F28B-7AD7-49C2-AB6F-72484557955C}" srcOrd="0" destOrd="0" presId="urn:microsoft.com/office/officeart/2018/2/layout/IconVerticalSolidList"/>
    <dgm:cxn modelId="{74126093-D911-453A-B5A8-2EAB33F010BD}" type="presParOf" srcId="{A092F28B-7AD7-49C2-AB6F-72484557955C}" destId="{A76ECFCC-301F-42BD-9E1C-D886D929921B}" srcOrd="0" destOrd="0" presId="urn:microsoft.com/office/officeart/2018/2/layout/IconVerticalSolidList"/>
    <dgm:cxn modelId="{27EC5A75-FC96-4135-9BBA-9D5353AAE575}" type="presParOf" srcId="{A092F28B-7AD7-49C2-AB6F-72484557955C}" destId="{C27D6487-900B-4483-99F1-C8C3BCA1AAC4}" srcOrd="1" destOrd="0" presId="urn:microsoft.com/office/officeart/2018/2/layout/IconVerticalSolidList"/>
    <dgm:cxn modelId="{76255C1F-10E0-4576-A5AC-CB0DD530E0EF}" type="presParOf" srcId="{A092F28B-7AD7-49C2-AB6F-72484557955C}" destId="{2042B83A-64BA-4F3E-8062-7D691C262CB5}" srcOrd="2" destOrd="0" presId="urn:microsoft.com/office/officeart/2018/2/layout/IconVerticalSolidList"/>
    <dgm:cxn modelId="{0605AD46-674D-4C82-8B91-8EF279653545}" type="presParOf" srcId="{A092F28B-7AD7-49C2-AB6F-72484557955C}" destId="{BFC0CD74-1FD3-4D3E-9569-4040BBAA5715}" srcOrd="3" destOrd="0" presId="urn:microsoft.com/office/officeart/2018/2/layout/IconVerticalSolidList"/>
    <dgm:cxn modelId="{6920E54A-F4BA-4912-BCF9-329A45D33925}" type="presParOf" srcId="{A092F28B-7AD7-49C2-AB6F-72484557955C}" destId="{79BB42CB-A218-4C40-8F0F-99B1B78BE734}" srcOrd="4" destOrd="0" presId="urn:microsoft.com/office/officeart/2018/2/layout/IconVerticalSolidList"/>
    <dgm:cxn modelId="{7F3E7296-6F94-44AD-801A-5E86EA47360A}" type="presParOf" srcId="{6880EBD5-6F3A-47B0-9947-0F090F12685D}" destId="{B72C29CA-4A45-4750-A6B1-50D7E0DD86E5}" srcOrd="1" destOrd="0" presId="urn:microsoft.com/office/officeart/2018/2/layout/IconVerticalSolidList"/>
    <dgm:cxn modelId="{8F942980-3CE8-41CF-AB66-4E99E2C34CFC}" type="presParOf" srcId="{6880EBD5-6F3A-47B0-9947-0F090F12685D}" destId="{C63064D4-5910-41DA-A56F-7680B9311676}" srcOrd="2" destOrd="0" presId="urn:microsoft.com/office/officeart/2018/2/layout/IconVerticalSolidList"/>
    <dgm:cxn modelId="{32011D93-0CBA-496D-B7B3-BFEA0C9BB273}" type="presParOf" srcId="{C63064D4-5910-41DA-A56F-7680B9311676}" destId="{CB9452B6-DA3C-4F67-AEBD-6357C91EB26D}" srcOrd="0" destOrd="0" presId="urn:microsoft.com/office/officeart/2018/2/layout/IconVerticalSolidList"/>
    <dgm:cxn modelId="{72E864DB-991C-4147-B937-881E1AC49741}" type="presParOf" srcId="{C63064D4-5910-41DA-A56F-7680B9311676}" destId="{8196D6FE-DB5E-4140-BBF2-AAD3D084B130}" srcOrd="1" destOrd="0" presId="urn:microsoft.com/office/officeart/2018/2/layout/IconVerticalSolidList"/>
    <dgm:cxn modelId="{A7C1E599-48A9-4FA5-83E6-25CD1860F32F}" type="presParOf" srcId="{C63064D4-5910-41DA-A56F-7680B9311676}" destId="{B179CB4D-8574-412E-9801-B73FF8677003}" srcOrd="2" destOrd="0" presId="urn:microsoft.com/office/officeart/2018/2/layout/IconVerticalSolidList"/>
    <dgm:cxn modelId="{731ABF5A-7AF6-4339-BDB7-96EA6F8A7BA1}" type="presParOf" srcId="{C63064D4-5910-41DA-A56F-7680B9311676}" destId="{0EE861C9-37DC-4ECA-8E84-1039DEC6C55A}" srcOrd="3" destOrd="0" presId="urn:microsoft.com/office/officeart/2018/2/layout/IconVerticalSolidList"/>
    <dgm:cxn modelId="{D77BC6B0-BBB6-410A-A24F-CAB58E9003B8}" type="presParOf" srcId="{C63064D4-5910-41DA-A56F-7680B9311676}" destId="{2ED7E384-A313-4EA0-AB66-426E98072243}" srcOrd="4" destOrd="0" presId="urn:microsoft.com/office/officeart/2018/2/layout/IconVerticalSolidList"/>
    <dgm:cxn modelId="{F0862719-2AF7-40DE-8337-F9486CCE6267}" type="presParOf" srcId="{6880EBD5-6F3A-47B0-9947-0F090F12685D}" destId="{6A8A8DC5-407B-461C-AAFE-6F6F99CE25FF}" srcOrd="3" destOrd="0" presId="urn:microsoft.com/office/officeart/2018/2/layout/IconVerticalSolidList"/>
    <dgm:cxn modelId="{76FAFBA9-3202-40E6-B413-6B195225268E}" type="presParOf" srcId="{6880EBD5-6F3A-47B0-9947-0F090F12685D}" destId="{D4ACBBD5-62DC-4331-AE0B-7762D97DD304}" srcOrd="4" destOrd="0" presId="urn:microsoft.com/office/officeart/2018/2/layout/IconVerticalSolidList"/>
    <dgm:cxn modelId="{C3D4F2F0-11B6-4DE2-A94D-0D7D3A2FB320}" type="presParOf" srcId="{D4ACBBD5-62DC-4331-AE0B-7762D97DD304}" destId="{E535BC0C-7611-42A9-8B33-9A349C8F713A}" srcOrd="0" destOrd="0" presId="urn:microsoft.com/office/officeart/2018/2/layout/IconVerticalSolidList"/>
    <dgm:cxn modelId="{BD0892FD-7D85-418B-9039-99E0706AA559}" type="presParOf" srcId="{D4ACBBD5-62DC-4331-AE0B-7762D97DD304}" destId="{A8B913EE-8CE6-496A-A924-F9BD1E7D67F1}" srcOrd="1" destOrd="0" presId="urn:microsoft.com/office/officeart/2018/2/layout/IconVerticalSolidList"/>
    <dgm:cxn modelId="{045C2F62-B22F-4BFA-AD21-D8FBD0AE807B}" type="presParOf" srcId="{D4ACBBD5-62DC-4331-AE0B-7762D97DD304}" destId="{ECC20DC7-99A5-492F-8028-7AEBEBF0D7AE}" srcOrd="2" destOrd="0" presId="urn:microsoft.com/office/officeart/2018/2/layout/IconVerticalSolidList"/>
    <dgm:cxn modelId="{ADE7406E-1969-4637-BE5B-13A69D7ED7D6}" type="presParOf" srcId="{D4ACBBD5-62DC-4331-AE0B-7762D97DD304}" destId="{E37214C3-2379-4723-A70A-61E5E7AA789D}" srcOrd="3" destOrd="0" presId="urn:microsoft.com/office/officeart/2018/2/layout/IconVerticalSolidList"/>
    <dgm:cxn modelId="{734BCE45-61A9-4F74-BA81-F9B46E896458}" type="presParOf" srcId="{D4ACBBD5-62DC-4331-AE0B-7762D97DD304}" destId="{919B6BA7-8582-4D77-82F1-70B2CACE063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FD3934-E3CF-4B5E-B17B-FA184382636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6A1AF2-F2DF-4520-BDF1-E05793DC144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b="1">
              <a:latin typeface="+mn-lt"/>
              <a:cs typeface="Times New Roman" panose="02020603050405020304" pitchFamily="18" charset="0"/>
            </a:rPr>
            <a:t>Job Location</a:t>
          </a:r>
          <a:endParaRPr lang="en-US" sz="3200">
            <a:latin typeface="+mn-lt"/>
            <a:cs typeface="Times New Roman" panose="02020603050405020304" pitchFamily="18" charset="0"/>
          </a:endParaRPr>
        </a:p>
      </dgm:t>
    </dgm:pt>
    <dgm:pt modelId="{70006159-841B-41F3-BE1C-B72BDC8C2F34}" type="parTrans" cxnId="{AEB5F2E0-C918-4A72-9BB5-13F32C62A3FA}">
      <dgm:prSet/>
      <dgm:spPr/>
      <dgm:t>
        <a:bodyPr/>
        <a:lstStyle/>
        <a:p>
          <a:endParaRPr lang="en-US"/>
        </a:p>
      </dgm:t>
    </dgm:pt>
    <dgm:pt modelId="{40489F71-03E5-4414-9D18-304E860F062D}" type="sibTrans" cxnId="{AEB5F2E0-C918-4A72-9BB5-13F32C62A3FA}">
      <dgm:prSet/>
      <dgm:spPr/>
      <dgm:t>
        <a:bodyPr/>
        <a:lstStyle/>
        <a:p>
          <a:endParaRPr lang="en-US"/>
        </a:p>
      </dgm:t>
    </dgm:pt>
    <dgm:pt modelId="{21E99CA1-670C-4CD0-A2E7-69B27F85F02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b="1">
              <a:latin typeface="+mn-lt"/>
              <a:cs typeface="Times New Roman" panose="02020603050405020304" pitchFamily="18" charset="0"/>
            </a:rPr>
            <a:t>Work Mode </a:t>
          </a:r>
          <a:r>
            <a:rPr lang="en-US" sz="2000" b="1">
              <a:latin typeface="+mn-lt"/>
              <a:cs typeface="Times New Roman" panose="02020603050405020304" pitchFamily="18" charset="0"/>
            </a:rPr>
            <a:t>(Remote/Hybrid)</a:t>
          </a:r>
          <a:endParaRPr lang="en-US" sz="3200">
            <a:latin typeface="+mn-lt"/>
            <a:cs typeface="Times New Roman" panose="02020603050405020304" pitchFamily="18" charset="0"/>
          </a:endParaRPr>
        </a:p>
      </dgm:t>
    </dgm:pt>
    <dgm:pt modelId="{C28E55E5-9774-4C99-A9A4-B968C62E7AB6}" type="parTrans" cxnId="{65B6C3E2-DC5F-4B6D-B74E-6E15C2EDFD51}">
      <dgm:prSet/>
      <dgm:spPr/>
      <dgm:t>
        <a:bodyPr/>
        <a:lstStyle/>
        <a:p>
          <a:endParaRPr lang="en-US"/>
        </a:p>
      </dgm:t>
    </dgm:pt>
    <dgm:pt modelId="{31630391-60D2-4712-AA4E-D7DD8C308FC5}" type="sibTrans" cxnId="{65B6C3E2-DC5F-4B6D-B74E-6E15C2EDFD51}">
      <dgm:prSet/>
      <dgm:spPr/>
      <dgm:t>
        <a:bodyPr/>
        <a:lstStyle/>
        <a:p>
          <a:endParaRPr lang="en-US"/>
        </a:p>
      </dgm:t>
    </dgm:pt>
    <dgm:pt modelId="{A2B1391C-ABD9-42F0-BA8C-0ADD37AAB8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kern="1200">
              <a:latin typeface="+mn-lt"/>
              <a:ea typeface="+mn-ea"/>
              <a:cs typeface="+mn-cs"/>
            </a:rPr>
            <a:t>Create a new column for "Work Mode" (Remote/Hybrid/In-Person) based on job location information.</a:t>
          </a:r>
        </a:p>
      </dgm:t>
    </dgm:pt>
    <dgm:pt modelId="{550B01B6-EAAD-4921-9C0C-1518F18A182F}" type="parTrans" cxnId="{8EF624AF-29A8-4488-908A-B21E844B5962}">
      <dgm:prSet/>
      <dgm:spPr/>
      <dgm:t>
        <a:bodyPr/>
        <a:lstStyle/>
        <a:p>
          <a:endParaRPr lang="en-US"/>
        </a:p>
      </dgm:t>
    </dgm:pt>
    <dgm:pt modelId="{7627BA2C-1B32-40F9-83FD-80CBDDCD4192}" type="sibTrans" cxnId="{8EF624AF-29A8-4488-908A-B21E844B5962}">
      <dgm:prSet/>
      <dgm:spPr/>
      <dgm:t>
        <a:bodyPr/>
        <a:lstStyle/>
        <a:p>
          <a:endParaRPr lang="en-US"/>
        </a:p>
      </dgm:t>
    </dgm:pt>
    <dgm:pt modelId="{9574078A-966D-49F3-9A76-61FA36D8032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b="1">
              <a:latin typeface="+mn-lt"/>
              <a:cs typeface="Times New Roman" panose="02020603050405020304" pitchFamily="18" charset="0"/>
            </a:rPr>
            <a:t>Experience Column</a:t>
          </a:r>
          <a:endParaRPr lang="en-US" sz="3200">
            <a:latin typeface="+mn-lt"/>
            <a:cs typeface="Times New Roman" panose="02020603050405020304" pitchFamily="18" charset="0"/>
          </a:endParaRPr>
        </a:p>
      </dgm:t>
    </dgm:pt>
    <dgm:pt modelId="{7D83772C-356A-4B34-8B83-FDDD0D638858}" type="parTrans" cxnId="{C09BB207-FCA0-4EF9-A7B6-53946BA0A0C6}">
      <dgm:prSet/>
      <dgm:spPr/>
      <dgm:t>
        <a:bodyPr/>
        <a:lstStyle/>
        <a:p>
          <a:endParaRPr lang="en-US"/>
        </a:p>
      </dgm:t>
    </dgm:pt>
    <dgm:pt modelId="{0DA87EC4-84AE-4FCF-A2A7-8B04CFC2EDF5}" type="sibTrans" cxnId="{C09BB207-FCA0-4EF9-A7B6-53946BA0A0C6}">
      <dgm:prSet/>
      <dgm:spPr/>
      <dgm:t>
        <a:bodyPr/>
        <a:lstStyle/>
        <a:p>
          <a:endParaRPr lang="en-US"/>
        </a:p>
      </dgm:t>
    </dgm:pt>
    <dgm:pt modelId="{A36E4ECD-8B30-4B41-B4A2-A3A6BB99CB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kern="1200">
              <a:latin typeface="+mn-lt"/>
              <a:ea typeface="+mn-ea"/>
              <a:cs typeface="+mn-cs"/>
            </a:rPr>
            <a:t>Keep only numerical values in the Experience column, eliminating any accompanying text and symbols. Replace empty spaces with "Not Available."</a:t>
          </a:r>
        </a:p>
      </dgm:t>
    </dgm:pt>
    <dgm:pt modelId="{3C4CBC8B-3146-42EE-945C-1CCB528CD678}" type="parTrans" cxnId="{84A146E4-E7F0-45B1-8607-23D9CD0D09A0}">
      <dgm:prSet/>
      <dgm:spPr/>
      <dgm:t>
        <a:bodyPr/>
        <a:lstStyle/>
        <a:p>
          <a:endParaRPr lang="en-US"/>
        </a:p>
      </dgm:t>
    </dgm:pt>
    <dgm:pt modelId="{F689A887-C460-432B-8EFA-5EAF0C1CFA4C}" type="sibTrans" cxnId="{84A146E4-E7F0-45B1-8607-23D9CD0D09A0}">
      <dgm:prSet/>
      <dgm:spPr/>
      <dgm:t>
        <a:bodyPr/>
        <a:lstStyle/>
        <a:p>
          <a:endParaRPr lang="en-US"/>
        </a:p>
      </dgm:t>
    </dgm:pt>
    <dgm:pt modelId="{E760D8BF-73FC-4FB7-AD11-C9DADF7949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+mn-lt"/>
            </a:rPr>
            <a:t>Split the existing unified Location Column into distinct columns for City, State, and Zip.</a:t>
          </a:r>
          <a:endParaRPr lang="en-US" sz="2800">
            <a:latin typeface="+mn-lt"/>
            <a:cs typeface="Times New Roman" panose="02020603050405020304" pitchFamily="18" charset="0"/>
          </a:endParaRPr>
        </a:p>
      </dgm:t>
    </dgm:pt>
    <dgm:pt modelId="{8D78A985-F089-4CCA-8FCA-158BED6637D6}" type="sibTrans" cxnId="{8B18E27C-B759-40A8-95AF-6BF60B91BB31}">
      <dgm:prSet/>
      <dgm:spPr/>
      <dgm:t>
        <a:bodyPr/>
        <a:lstStyle/>
        <a:p>
          <a:endParaRPr lang="en-US"/>
        </a:p>
      </dgm:t>
    </dgm:pt>
    <dgm:pt modelId="{1CD820FD-FA06-43B4-BADE-EA2E1E39F437}" type="parTrans" cxnId="{8B18E27C-B759-40A8-95AF-6BF60B91BB31}">
      <dgm:prSet/>
      <dgm:spPr/>
      <dgm:t>
        <a:bodyPr/>
        <a:lstStyle/>
        <a:p>
          <a:endParaRPr lang="en-US"/>
        </a:p>
      </dgm:t>
    </dgm:pt>
    <dgm:pt modelId="{9600C65B-8563-439E-9E9C-13F269F9A9E2}" type="pres">
      <dgm:prSet presAssocID="{58FD3934-E3CF-4B5E-B17B-FA1843826365}" presName="root" presStyleCnt="0">
        <dgm:presLayoutVars>
          <dgm:dir/>
          <dgm:resizeHandles val="exact"/>
        </dgm:presLayoutVars>
      </dgm:prSet>
      <dgm:spPr/>
    </dgm:pt>
    <dgm:pt modelId="{E62761BE-C2BA-4CF4-8125-A7B89DEC056F}" type="pres">
      <dgm:prSet presAssocID="{FB6A1AF2-F2DF-4520-BDF1-E05793DC144F}" presName="compNode" presStyleCnt="0"/>
      <dgm:spPr/>
    </dgm:pt>
    <dgm:pt modelId="{A2DFFEC3-F9D3-4E93-B499-42DCF727328C}" type="pres">
      <dgm:prSet presAssocID="{FB6A1AF2-F2DF-4520-BDF1-E05793DC14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2A923B5-B17B-4378-A4EA-3CD78301B8FC}" type="pres">
      <dgm:prSet presAssocID="{FB6A1AF2-F2DF-4520-BDF1-E05793DC144F}" presName="iconSpace" presStyleCnt="0"/>
      <dgm:spPr/>
    </dgm:pt>
    <dgm:pt modelId="{F6014886-7E61-4499-88CB-FD89DD5AF7E4}" type="pres">
      <dgm:prSet presAssocID="{FB6A1AF2-F2DF-4520-BDF1-E05793DC144F}" presName="parTx" presStyleLbl="revTx" presStyleIdx="0" presStyleCnt="6">
        <dgm:presLayoutVars>
          <dgm:chMax val="0"/>
          <dgm:chPref val="0"/>
        </dgm:presLayoutVars>
      </dgm:prSet>
      <dgm:spPr/>
    </dgm:pt>
    <dgm:pt modelId="{70FAF4B6-EAA0-4325-A174-BB5F43E9669D}" type="pres">
      <dgm:prSet presAssocID="{FB6A1AF2-F2DF-4520-BDF1-E05793DC144F}" presName="txSpace" presStyleCnt="0"/>
      <dgm:spPr/>
    </dgm:pt>
    <dgm:pt modelId="{6A95029A-1ACC-415E-90ED-AE4E24EF0C2E}" type="pres">
      <dgm:prSet presAssocID="{FB6A1AF2-F2DF-4520-BDF1-E05793DC144F}" presName="desTx" presStyleLbl="revTx" presStyleIdx="1" presStyleCnt="6" custLinFactNeighborX="-769" custLinFactNeighborY="6058">
        <dgm:presLayoutVars/>
      </dgm:prSet>
      <dgm:spPr/>
    </dgm:pt>
    <dgm:pt modelId="{CEB04FC1-3B3A-420A-A877-C3361BFB6DEA}" type="pres">
      <dgm:prSet presAssocID="{40489F71-03E5-4414-9D18-304E860F062D}" presName="sibTrans" presStyleCnt="0"/>
      <dgm:spPr/>
    </dgm:pt>
    <dgm:pt modelId="{3027FE9E-6096-4C04-BAC0-16DB132DF3E4}" type="pres">
      <dgm:prSet presAssocID="{21E99CA1-670C-4CD0-A2E7-69B27F85F026}" presName="compNode" presStyleCnt="0"/>
      <dgm:spPr/>
    </dgm:pt>
    <dgm:pt modelId="{8F021F0C-23BB-4B16-806A-4C04B1D7D359}" type="pres">
      <dgm:prSet presAssocID="{21E99CA1-670C-4CD0-A2E7-69B27F85F0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E423F75-911D-4515-8BE5-29D9370B792F}" type="pres">
      <dgm:prSet presAssocID="{21E99CA1-670C-4CD0-A2E7-69B27F85F026}" presName="iconSpace" presStyleCnt="0"/>
      <dgm:spPr/>
    </dgm:pt>
    <dgm:pt modelId="{676FE177-81E2-4BF2-BDD6-E562B2D52618}" type="pres">
      <dgm:prSet presAssocID="{21E99CA1-670C-4CD0-A2E7-69B27F85F026}" presName="parTx" presStyleLbl="revTx" presStyleIdx="2" presStyleCnt="6">
        <dgm:presLayoutVars>
          <dgm:chMax val="0"/>
          <dgm:chPref val="0"/>
        </dgm:presLayoutVars>
      </dgm:prSet>
      <dgm:spPr/>
    </dgm:pt>
    <dgm:pt modelId="{34CD4642-5291-4427-8951-6BAA26D0C34F}" type="pres">
      <dgm:prSet presAssocID="{21E99CA1-670C-4CD0-A2E7-69B27F85F026}" presName="txSpace" presStyleCnt="0"/>
      <dgm:spPr/>
    </dgm:pt>
    <dgm:pt modelId="{261CFE6B-92BC-44A9-9D83-A6FBFD3FF906}" type="pres">
      <dgm:prSet presAssocID="{21E99CA1-670C-4CD0-A2E7-69B27F85F026}" presName="desTx" presStyleLbl="revTx" presStyleIdx="3" presStyleCnt="6" custLinFactNeighborX="-88" custLinFactNeighborY="3559">
        <dgm:presLayoutVars/>
      </dgm:prSet>
      <dgm:spPr/>
    </dgm:pt>
    <dgm:pt modelId="{3C440106-5086-4E83-A70C-753288B2AED2}" type="pres">
      <dgm:prSet presAssocID="{31630391-60D2-4712-AA4E-D7DD8C308FC5}" presName="sibTrans" presStyleCnt="0"/>
      <dgm:spPr/>
    </dgm:pt>
    <dgm:pt modelId="{35A2B5E4-59CB-46D3-9F4A-DDC558C95491}" type="pres">
      <dgm:prSet presAssocID="{9574078A-966D-49F3-9A76-61FA36D8032F}" presName="compNode" presStyleCnt="0"/>
      <dgm:spPr/>
    </dgm:pt>
    <dgm:pt modelId="{E961BC5A-36C1-4E28-937F-A47C605F7BBE}" type="pres">
      <dgm:prSet presAssocID="{9574078A-966D-49F3-9A76-61FA36D8032F}" presName="iconRect" presStyleLbl="node1" presStyleIdx="2" presStyleCnt="3" custLinFactNeighborX="16811" custLinFactNeighborY="-374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57BA4C3-6B97-495F-B1F3-3EC46F1EF7D8}" type="pres">
      <dgm:prSet presAssocID="{9574078A-966D-49F3-9A76-61FA36D8032F}" presName="iconSpace" presStyleCnt="0"/>
      <dgm:spPr/>
    </dgm:pt>
    <dgm:pt modelId="{0DFF4AB5-A73B-4040-862F-B5E8BE7F1DC6}" type="pres">
      <dgm:prSet presAssocID="{9574078A-966D-49F3-9A76-61FA36D8032F}" presName="parTx" presStyleLbl="revTx" presStyleIdx="4" presStyleCnt="6" custLinFactNeighborX="45" custLinFactNeighborY="-8417">
        <dgm:presLayoutVars>
          <dgm:chMax val="0"/>
          <dgm:chPref val="0"/>
        </dgm:presLayoutVars>
      </dgm:prSet>
      <dgm:spPr/>
    </dgm:pt>
    <dgm:pt modelId="{C57B1B35-ECD9-4C6F-A043-ECA000898F5A}" type="pres">
      <dgm:prSet presAssocID="{9574078A-966D-49F3-9A76-61FA36D8032F}" presName="txSpace" presStyleCnt="0"/>
      <dgm:spPr/>
    </dgm:pt>
    <dgm:pt modelId="{139B38D1-C6DA-4397-8A8E-DC4C1A52C8DE}" type="pres">
      <dgm:prSet presAssocID="{9574078A-966D-49F3-9A76-61FA36D8032F}" presName="desTx" presStyleLbl="revTx" presStyleIdx="5" presStyleCnt="6" custLinFactNeighborX="2356" custLinFactNeighborY="3737">
        <dgm:presLayoutVars/>
      </dgm:prSet>
      <dgm:spPr/>
    </dgm:pt>
  </dgm:ptLst>
  <dgm:cxnLst>
    <dgm:cxn modelId="{C09BB207-FCA0-4EF9-A7B6-53946BA0A0C6}" srcId="{58FD3934-E3CF-4B5E-B17B-FA1843826365}" destId="{9574078A-966D-49F3-9A76-61FA36D8032F}" srcOrd="2" destOrd="0" parTransId="{7D83772C-356A-4B34-8B83-FDDD0D638858}" sibTransId="{0DA87EC4-84AE-4FCF-A2A7-8B04CFC2EDF5}"/>
    <dgm:cxn modelId="{99A84C25-7D6E-43A7-85F6-8167877E420F}" type="presOf" srcId="{A2B1391C-ABD9-42F0-BA8C-0ADD37AAB86D}" destId="{261CFE6B-92BC-44A9-9D83-A6FBFD3FF906}" srcOrd="0" destOrd="0" presId="urn:microsoft.com/office/officeart/2018/2/layout/IconLabelDescriptionList"/>
    <dgm:cxn modelId="{8B18E27C-B759-40A8-95AF-6BF60B91BB31}" srcId="{FB6A1AF2-F2DF-4520-BDF1-E05793DC144F}" destId="{E760D8BF-73FC-4FB7-AD11-C9DADF794942}" srcOrd="0" destOrd="0" parTransId="{1CD820FD-FA06-43B4-BADE-EA2E1E39F437}" sibTransId="{8D78A985-F089-4CCA-8FCA-158BED6637D6}"/>
    <dgm:cxn modelId="{8EF624AF-29A8-4488-908A-B21E844B5962}" srcId="{21E99CA1-670C-4CD0-A2E7-69B27F85F026}" destId="{A2B1391C-ABD9-42F0-BA8C-0ADD37AAB86D}" srcOrd="0" destOrd="0" parTransId="{550B01B6-EAAD-4921-9C0C-1518F18A182F}" sibTransId="{7627BA2C-1B32-40F9-83FD-80CBDDCD4192}"/>
    <dgm:cxn modelId="{4706B3B2-AC66-4914-8567-887BC5D69022}" type="presOf" srcId="{21E99CA1-670C-4CD0-A2E7-69B27F85F026}" destId="{676FE177-81E2-4BF2-BDD6-E562B2D52618}" srcOrd="0" destOrd="0" presId="urn:microsoft.com/office/officeart/2018/2/layout/IconLabelDescriptionList"/>
    <dgm:cxn modelId="{D1432EB6-2B62-4900-A0C8-2DB90CE30449}" type="presOf" srcId="{A36E4ECD-8B30-4B41-B4A2-A3A6BB99CB4E}" destId="{139B38D1-C6DA-4397-8A8E-DC4C1A52C8DE}" srcOrd="0" destOrd="0" presId="urn:microsoft.com/office/officeart/2018/2/layout/IconLabelDescriptionList"/>
    <dgm:cxn modelId="{E0FC20C3-7A43-4D8E-B2B6-2D320957634D}" type="presOf" srcId="{FB6A1AF2-F2DF-4520-BDF1-E05793DC144F}" destId="{F6014886-7E61-4499-88CB-FD89DD5AF7E4}" srcOrd="0" destOrd="0" presId="urn:microsoft.com/office/officeart/2018/2/layout/IconLabelDescriptionList"/>
    <dgm:cxn modelId="{8E261FCA-0F42-4597-9860-B0FD4904AA86}" type="presOf" srcId="{E760D8BF-73FC-4FB7-AD11-C9DADF794942}" destId="{6A95029A-1ACC-415E-90ED-AE4E24EF0C2E}" srcOrd="0" destOrd="0" presId="urn:microsoft.com/office/officeart/2018/2/layout/IconLabelDescriptionList"/>
    <dgm:cxn modelId="{6AF651CE-E848-4138-81DF-94626160F352}" type="presOf" srcId="{9574078A-966D-49F3-9A76-61FA36D8032F}" destId="{0DFF4AB5-A73B-4040-862F-B5E8BE7F1DC6}" srcOrd="0" destOrd="0" presId="urn:microsoft.com/office/officeart/2018/2/layout/IconLabelDescriptionList"/>
    <dgm:cxn modelId="{A87361DF-143F-476D-8B24-1063D3A08673}" type="presOf" srcId="{58FD3934-E3CF-4B5E-B17B-FA1843826365}" destId="{9600C65B-8563-439E-9E9C-13F269F9A9E2}" srcOrd="0" destOrd="0" presId="urn:microsoft.com/office/officeart/2018/2/layout/IconLabelDescriptionList"/>
    <dgm:cxn modelId="{AEB5F2E0-C918-4A72-9BB5-13F32C62A3FA}" srcId="{58FD3934-E3CF-4B5E-B17B-FA1843826365}" destId="{FB6A1AF2-F2DF-4520-BDF1-E05793DC144F}" srcOrd="0" destOrd="0" parTransId="{70006159-841B-41F3-BE1C-B72BDC8C2F34}" sibTransId="{40489F71-03E5-4414-9D18-304E860F062D}"/>
    <dgm:cxn modelId="{65B6C3E2-DC5F-4B6D-B74E-6E15C2EDFD51}" srcId="{58FD3934-E3CF-4B5E-B17B-FA1843826365}" destId="{21E99CA1-670C-4CD0-A2E7-69B27F85F026}" srcOrd="1" destOrd="0" parTransId="{C28E55E5-9774-4C99-A9A4-B968C62E7AB6}" sibTransId="{31630391-60D2-4712-AA4E-D7DD8C308FC5}"/>
    <dgm:cxn modelId="{84A146E4-E7F0-45B1-8607-23D9CD0D09A0}" srcId="{9574078A-966D-49F3-9A76-61FA36D8032F}" destId="{A36E4ECD-8B30-4B41-B4A2-A3A6BB99CB4E}" srcOrd="0" destOrd="0" parTransId="{3C4CBC8B-3146-42EE-945C-1CCB528CD678}" sibTransId="{F689A887-C460-432B-8EFA-5EAF0C1CFA4C}"/>
    <dgm:cxn modelId="{49031D85-B8C4-44CA-B85D-97B9208A881C}" type="presParOf" srcId="{9600C65B-8563-439E-9E9C-13F269F9A9E2}" destId="{E62761BE-C2BA-4CF4-8125-A7B89DEC056F}" srcOrd="0" destOrd="0" presId="urn:microsoft.com/office/officeart/2018/2/layout/IconLabelDescriptionList"/>
    <dgm:cxn modelId="{7B904FB5-E52A-48F7-939F-7B60EBAC457F}" type="presParOf" srcId="{E62761BE-C2BA-4CF4-8125-A7B89DEC056F}" destId="{A2DFFEC3-F9D3-4E93-B499-42DCF727328C}" srcOrd="0" destOrd="0" presId="urn:microsoft.com/office/officeart/2018/2/layout/IconLabelDescriptionList"/>
    <dgm:cxn modelId="{446D4DAF-49D6-4472-B534-B88FDC1422C0}" type="presParOf" srcId="{E62761BE-C2BA-4CF4-8125-A7B89DEC056F}" destId="{72A923B5-B17B-4378-A4EA-3CD78301B8FC}" srcOrd="1" destOrd="0" presId="urn:microsoft.com/office/officeart/2018/2/layout/IconLabelDescriptionList"/>
    <dgm:cxn modelId="{1D93F755-D759-4E54-A9B4-C24D0B8169C6}" type="presParOf" srcId="{E62761BE-C2BA-4CF4-8125-A7B89DEC056F}" destId="{F6014886-7E61-4499-88CB-FD89DD5AF7E4}" srcOrd="2" destOrd="0" presId="urn:microsoft.com/office/officeart/2018/2/layout/IconLabelDescriptionList"/>
    <dgm:cxn modelId="{3D3B2BE3-CAA0-4AB7-9795-B014A9824293}" type="presParOf" srcId="{E62761BE-C2BA-4CF4-8125-A7B89DEC056F}" destId="{70FAF4B6-EAA0-4325-A174-BB5F43E9669D}" srcOrd="3" destOrd="0" presId="urn:microsoft.com/office/officeart/2018/2/layout/IconLabelDescriptionList"/>
    <dgm:cxn modelId="{7F8124D6-DBBA-4E86-BDB0-F44C8863A84C}" type="presParOf" srcId="{E62761BE-C2BA-4CF4-8125-A7B89DEC056F}" destId="{6A95029A-1ACC-415E-90ED-AE4E24EF0C2E}" srcOrd="4" destOrd="0" presId="urn:microsoft.com/office/officeart/2018/2/layout/IconLabelDescriptionList"/>
    <dgm:cxn modelId="{CCBB27DE-BDE7-4121-BF10-78C36372619C}" type="presParOf" srcId="{9600C65B-8563-439E-9E9C-13F269F9A9E2}" destId="{CEB04FC1-3B3A-420A-A877-C3361BFB6DEA}" srcOrd="1" destOrd="0" presId="urn:microsoft.com/office/officeart/2018/2/layout/IconLabelDescriptionList"/>
    <dgm:cxn modelId="{2CA3285F-A760-4C2C-AAC8-1F2F7BA1E59A}" type="presParOf" srcId="{9600C65B-8563-439E-9E9C-13F269F9A9E2}" destId="{3027FE9E-6096-4C04-BAC0-16DB132DF3E4}" srcOrd="2" destOrd="0" presId="urn:microsoft.com/office/officeart/2018/2/layout/IconLabelDescriptionList"/>
    <dgm:cxn modelId="{A75CD5CB-D2F3-40BA-90E4-D3E8029DBBA1}" type="presParOf" srcId="{3027FE9E-6096-4C04-BAC0-16DB132DF3E4}" destId="{8F021F0C-23BB-4B16-806A-4C04B1D7D359}" srcOrd="0" destOrd="0" presId="urn:microsoft.com/office/officeart/2018/2/layout/IconLabelDescriptionList"/>
    <dgm:cxn modelId="{179CA623-3E59-4400-B221-A8E67D5B173D}" type="presParOf" srcId="{3027FE9E-6096-4C04-BAC0-16DB132DF3E4}" destId="{7E423F75-911D-4515-8BE5-29D9370B792F}" srcOrd="1" destOrd="0" presId="urn:microsoft.com/office/officeart/2018/2/layout/IconLabelDescriptionList"/>
    <dgm:cxn modelId="{F8FDD8A8-A23A-4C60-9472-8C6E1D2CE763}" type="presParOf" srcId="{3027FE9E-6096-4C04-BAC0-16DB132DF3E4}" destId="{676FE177-81E2-4BF2-BDD6-E562B2D52618}" srcOrd="2" destOrd="0" presId="urn:microsoft.com/office/officeart/2018/2/layout/IconLabelDescriptionList"/>
    <dgm:cxn modelId="{D4C3D0FF-D6D6-4542-B290-EC0D002B261F}" type="presParOf" srcId="{3027FE9E-6096-4C04-BAC0-16DB132DF3E4}" destId="{34CD4642-5291-4427-8951-6BAA26D0C34F}" srcOrd="3" destOrd="0" presId="urn:microsoft.com/office/officeart/2018/2/layout/IconLabelDescriptionList"/>
    <dgm:cxn modelId="{F278CA63-E7A5-4006-B055-18EE18E80F5A}" type="presParOf" srcId="{3027FE9E-6096-4C04-BAC0-16DB132DF3E4}" destId="{261CFE6B-92BC-44A9-9D83-A6FBFD3FF906}" srcOrd="4" destOrd="0" presId="urn:microsoft.com/office/officeart/2018/2/layout/IconLabelDescriptionList"/>
    <dgm:cxn modelId="{790508BB-C226-4463-8213-C4FDC4FAE101}" type="presParOf" srcId="{9600C65B-8563-439E-9E9C-13F269F9A9E2}" destId="{3C440106-5086-4E83-A70C-753288B2AED2}" srcOrd="3" destOrd="0" presId="urn:microsoft.com/office/officeart/2018/2/layout/IconLabelDescriptionList"/>
    <dgm:cxn modelId="{E93502AC-8E76-4E5B-B037-0CC396522C25}" type="presParOf" srcId="{9600C65B-8563-439E-9E9C-13F269F9A9E2}" destId="{35A2B5E4-59CB-46D3-9F4A-DDC558C95491}" srcOrd="4" destOrd="0" presId="urn:microsoft.com/office/officeart/2018/2/layout/IconLabelDescriptionList"/>
    <dgm:cxn modelId="{53EF543F-903A-45ED-8081-B4254A36FAAE}" type="presParOf" srcId="{35A2B5E4-59CB-46D3-9F4A-DDC558C95491}" destId="{E961BC5A-36C1-4E28-937F-A47C605F7BBE}" srcOrd="0" destOrd="0" presId="urn:microsoft.com/office/officeart/2018/2/layout/IconLabelDescriptionList"/>
    <dgm:cxn modelId="{771F0038-EB8F-493A-89BA-F4AA6A30FC0A}" type="presParOf" srcId="{35A2B5E4-59CB-46D3-9F4A-DDC558C95491}" destId="{357BA4C3-6B97-495F-B1F3-3EC46F1EF7D8}" srcOrd="1" destOrd="0" presId="urn:microsoft.com/office/officeart/2018/2/layout/IconLabelDescriptionList"/>
    <dgm:cxn modelId="{FC54FB15-A6E8-427C-81B3-801008A3F986}" type="presParOf" srcId="{35A2B5E4-59CB-46D3-9F4A-DDC558C95491}" destId="{0DFF4AB5-A73B-4040-862F-B5E8BE7F1DC6}" srcOrd="2" destOrd="0" presId="urn:microsoft.com/office/officeart/2018/2/layout/IconLabelDescriptionList"/>
    <dgm:cxn modelId="{7C5A930F-7CDD-4C9B-A33F-F754966E64C2}" type="presParOf" srcId="{35A2B5E4-59CB-46D3-9F4A-DDC558C95491}" destId="{C57B1B35-ECD9-4C6F-A043-ECA000898F5A}" srcOrd="3" destOrd="0" presId="urn:microsoft.com/office/officeart/2018/2/layout/IconLabelDescriptionList"/>
    <dgm:cxn modelId="{BAA924D9-D59C-4A7E-9CDC-2E8F1A7817B6}" type="presParOf" srcId="{35A2B5E4-59CB-46D3-9F4A-DDC558C95491}" destId="{139B38D1-C6DA-4397-8A8E-DC4C1A52C8D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FD3934-E3CF-4B5E-B17B-FA184382636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6A1AF2-F2DF-4520-BDF1-E05793DC144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4000" b="1">
              <a:latin typeface="+mn-lt"/>
              <a:cs typeface="Times New Roman" panose="02020603050405020304" pitchFamily="18" charset="0"/>
            </a:rPr>
            <a:t>Job Type:</a:t>
          </a:r>
          <a:endParaRPr lang="en-US" sz="4000">
            <a:latin typeface="+mn-lt"/>
            <a:cs typeface="Times New Roman" panose="02020603050405020304" pitchFamily="18" charset="0"/>
          </a:endParaRPr>
        </a:p>
      </dgm:t>
    </dgm:pt>
    <dgm:pt modelId="{70006159-841B-41F3-BE1C-B72BDC8C2F34}" type="parTrans" cxnId="{AEB5F2E0-C918-4A72-9BB5-13F32C62A3FA}">
      <dgm:prSet/>
      <dgm:spPr/>
      <dgm:t>
        <a:bodyPr/>
        <a:lstStyle/>
        <a:p>
          <a:endParaRPr lang="en-US"/>
        </a:p>
      </dgm:t>
    </dgm:pt>
    <dgm:pt modelId="{40489F71-03E5-4414-9D18-304E860F062D}" type="sibTrans" cxnId="{AEB5F2E0-C918-4A72-9BB5-13F32C62A3FA}">
      <dgm:prSet/>
      <dgm:spPr/>
      <dgm:t>
        <a:bodyPr/>
        <a:lstStyle/>
        <a:p>
          <a:endParaRPr lang="en-US"/>
        </a:p>
      </dgm:t>
    </dgm:pt>
    <dgm:pt modelId="{E760D8BF-73FC-4FB7-AD11-C9DADF7949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Group based on sub-divisions for concise categorization</a:t>
          </a:r>
          <a:endParaRPr lang="en-US" sz="2800">
            <a:latin typeface="+mn-lt"/>
            <a:cs typeface="Times New Roman" panose="02020603050405020304" pitchFamily="18" charset="0"/>
          </a:endParaRPr>
        </a:p>
      </dgm:t>
    </dgm:pt>
    <dgm:pt modelId="{1CD820FD-FA06-43B4-BADE-EA2E1E39F437}" type="parTrans" cxnId="{8B18E27C-B759-40A8-95AF-6BF60B91BB31}">
      <dgm:prSet/>
      <dgm:spPr/>
      <dgm:t>
        <a:bodyPr/>
        <a:lstStyle/>
        <a:p>
          <a:endParaRPr lang="en-US"/>
        </a:p>
      </dgm:t>
    </dgm:pt>
    <dgm:pt modelId="{8D78A985-F089-4CCA-8FCA-158BED6637D6}" type="sibTrans" cxnId="{8B18E27C-B759-40A8-95AF-6BF60B91BB31}">
      <dgm:prSet/>
      <dgm:spPr/>
      <dgm:t>
        <a:bodyPr/>
        <a:lstStyle/>
        <a:p>
          <a:endParaRPr lang="en-US"/>
        </a:p>
      </dgm:t>
    </dgm:pt>
    <dgm:pt modelId="{21E99CA1-670C-4CD0-A2E7-69B27F85F02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4000" b="1">
              <a:latin typeface="+mn-lt"/>
              <a:cs typeface="Times New Roman" panose="02020603050405020304" pitchFamily="18" charset="0"/>
            </a:rPr>
            <a:t>Date Column:</a:t>
          </a:r>
          <a:endParaRPr lang="en-US" sz="4000">
            <a:latin typeface="+mn-lt"/>
            <a:cs typeface="Times New Roman" panose="02020603050405020304" pitchFamily="18" charset="0"/>
          </a:endParaRPr>
        </a:p>
      </dgm:t>
    </dgm:pt>
    <dgm:pt modelId="{C28E55E5-9774-4C99-A9A4-B968C62E7AB6}" type="parTrans" cxnId="{65B6C3E2-DC5F-4B6D-B74E-6E15C2EDFD51}">
      <dgm:prSet/>
      <dgm:spPr/>
      <dgm:t>
        <a:bodyPr/>
        <a:lstStyle/>
        <a:p>
          <a:endParaRPr lang="en-US"/>
        </a:p>
      </dgm:t>
    </dgm:pt>
    <dgm:pt modelId="{31630391-60D2-4712-AA4E-D7DD8C308FC5}" type="sibTrans" cxnId="{65B6C3E2-DC5F-4B6D-B74E-6E15C2EDFD51}">
      <dgm:prSet/>
      <dgm:spPr/>
      <dgm:t>
        <a:bodyPr/>
        <a:lstStyle/>
        <a:p>
          <a:endParaRPr lang="en-US"/>
        </a:p>
      </dgm:t>
    </dgm:pt>
    <dgm:pt modelId="{A2B1391C-ABD9-42F0-BA8C-0ADD37AAB8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+mn-lt"/>
              <a:cs typeface="Times New Roman" panose="02020603050405020304" pitchFamily="18" charset="0"/>
            </a:rPr>
            <a:t>Implemented a function to calculate the actual date based on the 'days ago' information.</a:t>
          </a:r>
          <a:endParaRPr lang="en-US" sz="2800">
            <a:latin typeface="+mn-lt"/>
            <a:cs typeface="Times New Roman" panose="02020603050405020304" pitchFamily="18" charset="0"/>
          </a:endParaRPr>
        </a:p>
      </dgm:t>
    </dgm:pt>
    <dgm:pt modelId="{550B01B6-EAAD-4921-9C0C-1518F18A182F}" type="parTrans" cxnId="{8EF624AF-29A8-4488-908A-B21E844B5962}">
      <dgm:prSet/>
      <dgm:spPr/>
      <dgm:t>
        <a:bodyPr/>
        <a:lstStyle/>
        <a:p>
          <a:endParaRPr lang="en-US"/>
        </a:p>
      </dgm:t>
    </dgm:pt>
    <dgm:pt modelId="{7627BA2C-1B32-40F9-83FD-80CBDDCD4192}" type="sibTrans" cxnId="{8EF624AF-29A8-4488-908A-B21E844B5962}">
      <dgm:prSet/>
      <dgm:spPr/>
      <dgm:t>
        <a:bodyPr/>
        <a:lstStyle/>
        <a:p>
          <a:endParaRPr lang="en-US"/>
        </a:p>
      </dgm:t>
    </dgm:pt>
    <dgm:pt modelId="{9574078A-966D-49F3-9A76-61FA36D8032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4000" b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Others</a:t>
          </a:r>
          <a:r>
            <a:rPr lang="en-US" sz="4000" b="1">
              <a:latin typeface="+mn-lt"/>
              <a:cs typeface="Times New Roman" panose="02020603050405020304" pitchFamily="18" charset="0"/>
            </a:rPr>
            <a:t>:</a:t>
          </a:r>
          <a:endParaRPr lang="en-US" sz="4000">
            <a:latin typeface="+mn-lt"/>
            <a:cs typeface="Times New Roman" panose="02020603050405020304" pitchFamily="18" charset="0"/>
          </a:endParaRPr>
        </a:p>
      </dgm:t>
    </dgm:pt>
    <dgm:pt modelId="{7D83772C-356A-4B34-8B83-FDDD0D638858}" type="parTrans" cxnId="{C09BB207-FCA0-4EF9-A7B6-53946BA0A0C6}">
      <dgm:prSet/>
      <dgm:spPr/>
      <dgm:t>
        <a:bodyPr/>
        <a:lstStyle/>
        <a:p>
          <a:endParaRPr lang="en-US"/>
        </a:p>
      </dgm:t>
    </dgm:pt>
    <dgm:pt modelId="{0DA87EC4-84AE-4FCF-A2A7-8B04CFC2EDF5}" type="sibTrans" cxnId="{C09BB207-FCA0-4EF9-A7B6-53946BA0A0C6}">
      <dgm:prSet/>
      <dgm:spPr/>
      <dgm:t>
        <a:bodyPr/>
        <a:lstStyle/>
        <a:p>
          <a:endParaRPr lang="en-US"/>
        </a:p>
      </dgm:t>
    </dgm:pt>
    <dgm:pt modelId="{A36E4ECD-8B30-4B41-B4A2-A3A6BB99CB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Handled Null Values.</a:t>
          </a:r>
          <a:endParaRPr lang="en-US" sz="2800">
            <a:latin typeface="+mn-lt"/>
            <a:cs typeface="Times New Roman" panose="02020603050405020304" pitchFamily="18" charset="0"/>
          </a:endParaRPr>
        </a:p>
      </dgm:t>
    </dgm:pt>
    <dgm:pt modelId="{3C4CBC8B-3146-42EE-945C-1CCB528CD678}" type="parTrans" cxnId="{84A146E4-E7F0-45B1-8607-23D9CD0D09A0}">
      <dgm:prSet/>
      <dgm:spPr/>
      <dgm:t>
        <a:bodyPr/>
        <a:lstStyle/>
        <a:p>
          <a:endParaRPr lang="en-US"/>
        </a:p>
      </dgm:t>
    </dgm:pt>
    <dgm:pt modelId="{F689A887-C460-432B-8EFA-5EAF0C1CFA4C}" type="sibTrans" cxnId="{84A146E4-E7F0-45B1-8607-23D9CD0D09A0}">
      <dgm:prSet/>
      <dgm:spPr/>
      <dgm:t>
        <a:bodyPr/>
        <a:lstStyle/>
        <a:p>
          <a:endParaRPr lang="en-US"/>
        </a:p>
      </dgm:t>
    </dgm:pt>
    <dgm:pt modelId="{18669AA0-2FC2-4987-9EA4-BDA179C6CE49}">
      <dgm:prSet/>
      <dgm:spPr/>
      <dgm:t>
        <a:bodyPr/>
        <a:lstStyle/>
        <a:p>
          <a:pPr>
            <a:lnSpc>
              <a:spcPct val="100000"/>
            </a:lnSpc>
          </a:pPr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4413C5-F721-4C7C-A4B8-255183EF19F4}" type="parTrans" cxnId="{953482CF-5001-4E2E-9B6F-AEE2046E9D67}">
      <dgm:prSet/>
      <dgm:spPr/>
      <dgm:t>
        <a:bodyPr/>
        <a:lstStyle/>
        <a:p>
          <a:endParaRPr lang="en-US"/>
        </a:p>
      </dgm:t>
    </dgm:pt>
    <dgm:pt modelId="{EC58AEA4-0FA6-48B7-9F69-FFAA9201422A}" type="sibTrans" cxnId="{953482CF-5001-4E2E-9B6F-AEE2046E9D67}">
      <dgm:prSet/>
      <dgm:spPr/>
      <dgm:t>
        <a:bodyPr/>
        <a:lstStyle/>
        <a:p>
          <a:endParaRPr lang="en-US"/>
        </a:p>
      </dgm:t>
    </dgm:pt>
    <dgm:pt modelId="{B51D9D69-C9C1-450C-A1D3-0E20792487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+mn-lt"/>
              <a:cs typeface="Times New Roman" panose="02020603050405020304" pitchFamily="18" charset="0"/>
            </a:rPr>
            <a:t>Generated '</a:t>
          </a:r>
          <a:r>
            <a:rPr lang="en-US" sz="2800" b="0" i="0" err="1">
              <a:latin typeface="+mn-lt"/>
              <a:cs typeface="Times New Roman" panose="02020603050405020304" pitchFamily="18" charset="0"/>
            </a:rPr>
            <a:t>Employer_Active_date</a:t>
          </a:r>
          <a:r>
            <a:rPr lang="en-US" sz="2800" b="0" i="0">
              <a:latin typeface="+mn-lt"/>
              <a:cs typeface="Times New Roman" panose="02020603050405020304" pitchFamily="18" charset="0"/>
            </a:rPr>
            <a:t>' and '</a:t>
          </a:r>
          <a:r>
            <a:rPr lang="en-US" sz="2800" b="0" i="0" err="1">
              <a:latin typeface="+mn-lt"/>
              <a:cs typeface="Times New Roman" panose="02020603050405020304" pitchFamily="18" charset="0"/>
            </a:rPr>
            <a:t>Job_Posted_date</a:t>
          </a:r>
          <a:r>
            <a:rPr lang="en-US" sz="2800" b="0" i="0">
              <a:latin typeface="+mn-lt"/>
              <a:cs typeface="Times New Roman" panose="02020603050405020304" pitchFamily="18" charset="0"/>
            </a:rPr>
            <a:t>' columns to store calculated dates.</a:t>
          </a:r>
          <a:endParaRPr lang="en-US" sz="2800">
            <a:latin typeface="+mn-lt"/>
            <a:cs typeface="Times New Roman" panose="02020603050405020304" pitchFamily="18" charset="0"/>
          </a:endParaRPr>
        </a:p>
      </dgm:t>
    </dgm:pt>
    <dgm:pt modelId="{30768703-633B-4733-8463-C1D38F7D998D}" type="parTrans" cxnId="{1FF3AE22-F25C-45A7-9F5F-950BBB71ABBC}">
      <dgm:prSet/>
      <dgm:spPr/>
      <dgm:t>
        <a:bodyPr/>
        <a:lstStyle/>
        <a:p>
          <a:endParaRPr lang="en-US"/>
        </a:p>
      </dgm:t>
    </dgm:pt>
    <dgm:pt modelId="{44087B5D-CD00-4B62-98CD-3BF88D0E6A9C}" type="sibTrans" cxnId="{1FF3AE22-F25C-45A7-9F5F-950BBB71ABBC}">
      <dgm:prSet/>
      <dgm:spPr/>
      <dgm:t>
        <a:bodyPr/>
        <a:lstStyle/>
        <a:p>
          <a:endParaRPr lang="en-US"/>
        </a:p>
      </dgm:t>
    </dgm:pt>
    <dgm:pt modelId="{80533249-E199-4F08-99DB-0AE4D736B874}">
      <dgm:prSet/>
      <dgm:spPr/>
      <dgm:t>
        <a:bodyPr/>
        <a:lstStyle/>
        <a:p>
          <a:pPr>
            <a:lnSpc>
              <a:spcPct val="100000"/>
            </a:lnSpc>
          </a:pPr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A9B85B-B3B0-4747-A529-AC3573C9E747}" type="parTrans" cxnId="{414EE22D-DE30-4071-8C68-E40EE9E5E3AE}">
      <dgm:prSet/>
      <dgm:spPr/>
      <dgm:t>
        <a:bodyPr/>
        <a:lstStyle/>
        <a:p>
          <a:endParaRPr lang="en-US"/>
        </a:p>
      </dgm:t>
    </dgm:pt>
    <dgm:pt modelId="{3A956C08-1C45-4331-851E-E69E90A0BBF6}" type="sibTrans" cxnId="{414EE22D-DE30-4071-8C68-E40EE9E5E3AE}">
      <dgm:prSet/>
      <dgm:spPr/>
      <dgm:t>
        <a:bodyPr/>
        <a:lstStyle/>
        <a:p>
          <a:endParaRPr lang="en-US"/>
        </a:p>
      </dgm:t>
    </dgm:pt>
    <dgm:pt modelId="{AD56F7CC-C8A1-4438-9B50-4243A7C442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+mn-lt"/>
              <a:cs typeface="Times New Roman" panose="02020603050405020304" pitchFamily="18" charset="0"/>
            </a:rPr>
            <a:t>Utilized functions for extracting and calculating dates based on identified patterns.</a:t>
          </a:r>
          <a:endParaRPr lang="en-US" sz="2800">
            <a:latin typeface="+mn-lt"/>
            <a:cs typeface="Times New Roman" panose="02020603050405020304" pitchFamily="18" charset="0"/>
          </a:endParaRPr>
        </a:p>
      </dgm:t>
    </dgm:pt>
    <dgm:pt modelId="{52FD839C-943A-4316-AA42-2FF17E59556A}" type="parTrans" cxnId="{EBAD9212-53CF-4460-A926-FBAB8382E011}">
      <dgm:prSet/>
      <dgm:spPr/>
      <dgm:t>
        <a:bodyPr/>
        <a:lstStyle/>
        <a:p>
          <a:endParaRPr lang="en-US"/>
        </a:p>
      </dgm:t>
    </dgm:pt>
    <dgm:pt modelId="{E5BD9685-371E-4371-AD28-ECFBC4DD75CF}" type="sibTrans" cxnId="{EBAD9212-53CF-4460-A926-FBAB8382E011}">
      <dgm:prSet/>
      <dgm:spPr/>
      <dgm:t>
        <a:bodyPr/>
        <a:lstStyle/>
        <a:p>
          <a:endParaRPr lang="en-US"/>
        </a:p>
      </dgm:t>
    </dgm:pt>
    <dgm:pt modelId="{2C8CF6F1-C8A9-4531-BEE9-D3C9F0B42C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Converted the string Date types to Numeric based on the category and Groups.</a:t>
          </a:r>
        </a:p>
      </dgm:t>
    </dgm:pt>
    <dgm:pt modelId="{1EFBEDD6-593C-4410-8D20-60AA9A7E7C2D}" type="parTrans" cxnId="{A4018ECD-003C-4F94-8BB3-4728A5F7A300}">
      <dgm:prSet/>
      <dgm:spPr/>
      <dgm:t>
        <a:bodyPr/>
        <a:lstStyle/>
        <a:p>
          <a:endParaRPr lang="en-US"/>
        </a:p>
      </dgm:t>
    </dgm:pt>
    <dgm:pt modelId="{7604ABF4-D253-4D59-8894-306D687865E5}" type="sibTrans" cxnId="{A4018ECD-003C-4F94-8BB3-4728A5F7A300}">
      <dgm:prSet/>
      <dgm:spPr/>
      <dgm:t>
        <a:bodyPr/>
        <a:lstStyle/>
        <a:p>
          <a:endParaRPr lang="en-US"/>
        </a:p>
      </dgm:t>
    </dgm:pt>
    <dgm:pt modelId="{26DBF988-AD81-4799-89AC-3A7ABE32B207}" type="pres">
      <dgm:prSet presAssocID="{58FD3934-E3CF-4B5E-B17B-FA1843826365}" presName="root" presStyleCnt="0">
        <dgm:presLayoutVars>
          <dgm:dir/>
          <dgm:resizeHandles val="exact"/>
        </dgm:presLayoutVars>
      </dgm:prSet>
      <dgm:spPr/>
    </dgm:pt>
    <dgm:pt modelId="{8AED3563-3ABE-4D6E-BF42-DA955791DE67}" type="pres">
      <dgm:prSet presAssocID="{FB6A1AF2-F2DF-4520-BDF1-E05793DC144F}" presName="compNode" presStyleCnt="0"/>
      <dgm:spPr/>
    </dgm:pt>
    <dgm:pt modelId="{6B507EAD-FA87-4BB4-936D-8E506DF51EFC}" type="pres">
      <dgm:prSet presAssocID="{FB6A1AF2-F2DF-4520-BDF1-E05793DC144F}" presName="iconRect" presStyleLbl="node1" presStyleIdx="0" presStyleCnt="3" custScaleX="105129" custScaleY="82591" custLinFactNeighborX="66477" custLinFactNeighborY="-4839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C5058F6-313F-44F6-8BE5-54077A6650CF}" type="pres">
      <dgm:prSet presAssocID="{FB6A1AF2-F2DF-4520-BDF1-E05793DC144F}" presName="iconSpace" presStyleCnt="0"/>
      <dgm:spPr/>
    </dgm:pt>
    <dgm:pt modelId="{C2BC2E0A-8C99-443C-BAB0-D891CCAB7A03}" type="pres">
      <dgm:prSet presAssocID="{FB6A1AF2-F2DF-4520-BDF1-E05793DC144F}" presName="parTx" presStyleLbl="revTx" presStyleIdx="0" presStyleCnt="6" custLinFactY="-14417" custLinFactNeighborX="22369" custLinFactNeighborY="-100000">
        <dgm:presLayoutVars>
          <dgm:chMax val="0"/>
          <dgm:chPref val="0"/>
        </dgm:presLayoutVars>
      </dgm:prSet>
      <dgm:spPr/>
    </dgm:pt>
    <dgm:pt modelId="{6ADC8E35-1226-4D19-9F3D-427A6395D37F}" type="pres">
      <dgm:prSet presAssocID="{FB6A1AF2-F2DF-4520-BDF1-E05793DC144F}" presName="txSpace" presStyleCnt="0"/>
      <dgm:spPr/>
    </dgm:pt>
    <dgm:pt modelId="{2FDFCA82-CBB3-42C3-893C-016A010CFBFE}" type="pres">
      <dgm:prSet presAssocID="{FB6A1AF2-F2DF-4520-BDF1-E05793DC144F}" presName="desTx" presStyleLbl="revTx" presStyleIdx="1" presStyleCnt="6" custLinFactNeighborX="22369" custLinFactNeighborY="-28583">
        <dgm:presLayoutVars/>
      </dgm:prSet>
      <dgm:spPr/>
    </dgm:pt>
    <dgm:pt modelId="{114054A2-B4DF-44CB-8790-CB023F7445F9}" type="pres">
      <dgm:prSet presAssocID="{40489F71-03E5-4414-9D18-304E860F062D}" presName="sibTrans" presStyleCnt="0"/>
      <dgm:spPr/>
    </dgm:pt>
    <dgm:pt modelId="{8C983E53-1008-4951-B6FA-132DDEA719EB}" type="pres">
      <dgm:prSet presAssocID="{21E99CA1-670C-4CD0-A2E7-69B27F85F026}" presName="compNode" presStyleCnt="0"/>
      <dgm:spPr/>
    </dgm:pt>
    <dgm:pt modelId="{DDAB921B-980D-4EEC-89A0-5844213EF632}" type="pres">
      <dgm:prSet presAssocID="{21E99CA1-670C-4CD0-A2E7-69B27F85F026}" presName="iconRect" presStyleLbl="node1" presStyleIdx="1" presStyleCnt="3" custScaleX="107554" custScaleY="95619" custLinFactNeighborX="1927" custLinFactNeighborY="-607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C35CF85-97D1-4415-A01D-61245EF27603}" type="pres">
      <dgm:prSet presAssocID="{21E99CA1-670C-4CD0-A2E7-69B27F85F026}" presName="iconSpace" presStyleCnt="0"/>
      <dgm:spPr/>
    </dgm:pt>
    <dgm:pt modelId="{226F0B6E-5A6C-45CC-A0BC-B95033CAF558}" type="pres">
      <dgm:prSet presAssocID="{21E99CA1-670C-4CD0-A2E7-69B27F85F026}" presName="parTx" presStyleLbl="revTx" presStyleIdx="2" presStyleCnt="6" custLinFactY="-20699" custLinFactNeighborX="-648" custLinFactNeighborY="-100000">
        <dgm:presLayoutVars>
          <dgm:chMax val="0"/>
          <dgm:chPref val="0"/>
        </dgm:presLayoutVars>
      </dgm:prSet>
      <dgm:spPr/>
    </dgm:pt>
    <dgm:pt modelId="{357BDB7B-9AE8-4C1C-BCD2-98315C906960}" type="pres">
      <dgm:prSet presAssocID="{21E99CA1-670C-4CD0-A2E7-69B27F85F026}" presName="txSpace" presStyleCnt="0"/>
      <dgm:spPr/>
    </dgm:pt>
    <dgm:pt modelId="{C361939D-5039-496F-834D-2A330C6B565D}" type="pres">
      <dgm:prSet presAssocID="{21E99CA1-670C-4CD0-A2E7-69B27F85F026}" presName="desTx" presStyleLbl="revTx" presStyleIdx="3" presStyleCnt="6" custScaleX="149634" custLinFactNeighborX="24169" custLinFactNeighborY="-30253">
        <dgm:presLayoutVars/>
      </dgm:prSet>
      <dgm:spPr/>
    </dgm:pt>
    <dgm:pt modelId="{836D0A3D-FF16-49FF-B301-BC319C0449E5}" type="pres">
      <dgm:prSet presAssocID="{31630391-60D2-4712-AA4E-D7DD8C308FC5}" presName="sibTrans" presStyleCnt="0"/>
      <dgm:spPr/>
    </dgm:pt>
    <dgm:pt modelId="{E59FA445-7478-4DA8-AF4A-454BE2DD8A9D}" type="pres">
      <dgm:prSet presAssocID="{9574078A-966D-49F3-9A76-61FA36D8032F}" presName="compNode" presStyleCnt="0"/>
      <dgm:spPr/>
    </dgm:pt>
    <dgm:pt modelId="{7B64133B-1D30-4F57-8D73-C6AA46EE4DDF}" type="pres">
      <dgm:prSet presAssocID="{9574078A-966D-49F3-9A76-61FA36D8032F}" presName="iconRect" presStyleLbl="node1" presStyleIdx="2" presStyleCnt="3" custLinFactNeighborX="12408" custLinFactNeighborY="-5014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37AE950-FB5A-4E27-BA8A-C5B9548211AC}" type="pres">
      <dgm:prSet presAssocID="{9574078A-966D-49F3-9A76-61FA36D8032F}" presName="iconSpace" presStyleCnt="0"/>
      <dgm:spPr/>
    </dgm:pt>
    <dgm:pt modelId="{88CE61A1-8A01-4386-84E8-1B02F9FA76A0}" type="pres">
      <dgm:prSet presAssocID="{9574078A-966D-49F3-9A76-61FA36D8032F}" presName="parTx" presStyleLbl="revTx" presStyleIdx="4" presStyleCnt="6" custLinFactY="-9593" custLinFactNeighborX="4343" custLinFactNeighborY="-100000">
        <dgm:presLayoutVars>
          <dgm:chMax val="0"/>
          <dgm:chPref val="0"/>
        </dgm:presLayoutVars>
      </dgm:prSet>
      <dgm:spPr/>
    </dgm:pt>
    <dgm:pt modelId="{33EA2DD4-EA33-44D1-928E-2EFA12A6E2FB}" type="pres">
      <dgm:prSet presAssocID="{9574078A-966D-49F3-9A76-61FA36D8032F}" presName="txSpace" presStyleCnt="0"/>
      <dgm:spPr/>
    </dgm:pt>
    <dgm:pt modelId="{97EA7F75-9AD7-4E91-9D04-4B1D6FC91C1A}" type="pres">
      <dgm:prSet presAssocID="{9574078A-966D-49F3-9A76-61FA36D8032F}" presName="desTx" presStyleLbl="revTx" presStyleIdx="5" presStyleCnt="6" custLinFactNeighborX="4343" custLinFactNeighborY="-29493">
        <dgm:presLayoutVars/>
      </dgm:prSet>
      <dgm:spPr/>
    </dgm:pt>
  </dgm:ptLst>
  <dgm:cxnLst>
    <dgm:cxn modelId="{C09BB207-FCA0-4EF9-A7B6-53946BA0A0C6}" srcId="{58FD3934-E3CF-4B5E-B17B-FA1843826365}" destId="{9574078A-966D-49F3-9A76-61FA36D8032F}" srcOrd="2" destOrd="0" parTransId="{7D83772C-356A-4B34-8B83-FDDD0D638858}" sibTransId="{0DA87EC4-84AE-4FCF-A2A7-8B04CFC2EDF5}"/>
    <dgm:cxn modelId="{78D1400D-151C-4B17-867F-FABF2EC835EF}" type="presOf" srcId="{21E99CA1-670C-4CD0-A2E7-69B27F85F026}" destId="{226F0B6E-5A6C-45CC-A0BC-B95033CAF558}" srcOrd="0" destOrd="0" presId="urn:microsoft.com/office/officeart/2018/2/layout/IconLabelDescriptionList"/>
    <dgm:cxn modelId="{EBAD9212-53CF-4460-A926-FBAB8382E011}" srcId="{21E99CA1-670C-4CD0-A2E7-69B27F85F026}" destId="{AD56F7CC-C8A1-4438-9B50-4243A7C4421C}" srcOrd="0" destOrd="0" parTransId="{52FD839C-943A-4316-AA42-2FF17E59556A}" sibTransId="{E5BD9685-371E-4371-AD28-ECFBC4DD75CF}"/>
    <dgm:cxn modelId="{1FF3AE22-F25C-45A7-9F5F-950BBB71ABBC}" srcId="{21E99CA1-670C-4CD0-A2E7-69B27F85F026}" destId="{B51D9D69-C9C1-450C-A1D3-0E207924871F}" srcOrd="2" destOrd="0" parTransId="{30768703-633B-4733-8463-C1D38F7D998D}" sibTransId="{44087B5D-CD00-4B62-98CD-3BF88D0E6A9C}"/>
    <dgm:cxn modelId="{414EE22D-DE30-4071-8C68-E40EE9E5E3AE}" srcId="{21E99CA1-670C-4CD0-A2E7-69B27F85F026}" destId="{80533249-E199-4F08-99DB-0AE4D736B874}" srcOrd="3" destOrd="0" parTransId="{FAA9B85B-B3B0-4747-A529-AC3573C9E747}" sibTransId="{3A956C08-1C45-4331-851E-E69E90A0BBF6}"/>
    <dgm:cxn modelId="{D6A5192F-9B9B-4729-9110-B5EDCCB4379C}" type="presOf" srcId="{18669AA0-2FC2-4987-9EA4-BDA179C6CE49}" destId="{C361939D-5039-496F-834D-2A330C6B565D}" srcOrd="0" destOrd="4" presId="urn:microsoft.com/office/officeart/2018/2/layout/IconLabelDescriptionList"/>
    <dgm:cxn modelId="{7CC6005B-C913-4991-9004-28B9920D5A6E}" type="presOf" srcId="{E760D8BF-73FC-4FB7-AD11-C9DADF794942}" destId="{2FDFCA82-CBB3-42C3-893C-016A010CFBFE}" srcOrd="0" destOrd="0" presId="urn:microsoft.com/office/officeart/2018/2/layout/IconLabelDescriptionList"/>
    <dgm:cxn modelId="{0FA9E145-8E71-494C-A097-C0C9649B4FD9}" type="presOf" srcId="{2C8CF6F1-C8A9-4531-BEE9-D3C9F0B42C87}" destId="{97EA7F75-9AD7-4E91-9D04-4B1D6FC91C1A}" srcOrd="0" destOrd="1" presId="urn:microsoft.com/office/officeart/2018/2/layout/IconLabelDescriptionList"/>
    <dgm:cxn modelId="{9CAC284A-89CF-4638-8487-AB52456EF69C}" type="presOf" srcId="{A2B1391C-ABD9-42F0-BA8C-0ADD37AAB86D}" destId="{C361939D-5039-496F-834D-2A330C6B565D}" srcOrd="0" destOrd="1" presId="urn:microsoft.com/office/officeart/2018/2/layout/IconLabelDescriptionList"/>
    <dgm:cxn modelId="{E8EEA178-FA79-4D57-B57F-A16C50F97520}" type="presOf" srcId="{B51D9D69-C9C1-450C-A1D3-0E207924871F}" destId="{C361939D-5039-496F-834D-2A330C6B565D}" srcOrd="0" destOrd="2" presId="urn:microsoft.com/office/officeart/2018/2/layout/IconLabelDescriptionList"/>
    <dgm:cxn modelId="{F1D0707C-6BFB-40D5-A089-388711AD1EF7}" type="presOf" srcId="{AD56F7CC-C8A1-4438-9B50-4243A7C4421C}" destId="{C361939D-5039-496F-834D-2A330C6B565D}" srcOrd="0" destOrd="0" presId="urn:microsoft.com/office/officeart/2018/2/layout/IconLabelDescriptionList"/>
    <dgm:cxn modelId="{8B18E27C-B759-40A8-95AF-6BF60B91BB31}" srcId="{FB6A1AF2-F2DF-4520-BDF1-E05793DC144F}" destId="{E760D8BF-73FC-4FB7-AD11-C9DADF794942}" srcOrd="0" destOrd="0" parTransId="{1CD820FD-FA06-43B4-BADE-EA2E1E39F437}" sibTransId="{8D78A985-F089-4CCA-8FCA-158BED6637D6}"/>
    <dgm:cxn modelId="{AD6922A8-591E-4552-95DB-F612377598E6}" type="presOf" srcId="{9574078A-966D-49F3-9A76-61FA36D8032F}" destId="{88CE61A1-8A01-4386-84E8-1B02F9FA76A0}" srcOrd="0" destOrd="0" presId="urn:microsoft.com/office/officeart/2018/2/layout/IconLabelDescriptionList"/>
    <dgm:cxn modelId="{8EF624AF-29A8-4488-908A-B21E844B5962}" srcId="{21E99CA1-670C-4CD0-A2E7-69B27F85F026}" destId="{A2B1391C-ABD9-42F0-BA8C-0ADD37AAB86D}" srcOrd="1" destOrd="0" parTransId="{550B01B6-EAAD-4921-9C0C-1518F18A182F}" sibTransId="{7627BA2C-1B32-40F9-83FD-80CBDDCD4192}"/>
    <dgm:cxn modelId="{A4018ECD-003C-4F94-8BB3-4728A5F7A300}" srcId="{9574078A-966D-49F3-9A76-61FA36D8032F}" destId="{2C8CF6F1-C8A9-4531-BEE9-D3C9F0B42C87}" srcOrd="1" destOrd="0" parTransId="{1EFBEDD6-593C-4410-8D20-60AA9A7E7C2D}" sibTransId="{7604ABF4-D253-4D59-8894-306D687865E5}"/>
    <dgm:cxn modelId="{9F1735CF-6FD0-4D9A-AD41-C52B93BCEF90}" type="presOf" srcId="{58FD3934-E3CF-4B5E-B17B-FA1843826365}" destId="{26DBF988-AD81-4799-89AC-3A7ABE32B207}" srcOrd="0" destOrd="0" presId="urn:microsoft.com/office/officeart/2018/2/layout/IconLabelDescriptionList"/>
    <dgm:cxn modelId="{953482CF-5001-4E2E-9B6F-AEE2046E9D67}" srcId="{21E99CA1-670C-4CD0-A2E7-69B27F85F026}" destId="{18669AA0-2FC2-4987-9EA4-BDA179C6CE49}" srcOrd="4" destOrd="0" parTransId="{1C4413C5-F721-4C7C-A4B8-255183EF19F4}" sibTransId="{EC58AEA4-0FA6-48B7-9F69-FFAA9201422A}"/>
    <dgm:cxn modelId="{CF3818D1-0554-4CD6-A851-E8DAA0D7CA30}" type="presOf" srcId="{80533249-E199-4F08-99DB-0AE4D736B874}" destId="{C361939D-5039-496F-834D-2A330C6B565D}" srcOrd="0" destOrd="3" presId="urn:microsoft.com/office/officeart/2018/2/layout/IconLabelDescriptionList"/>
    <dgm:cxn modelId="{396608DA-C89D-4F87-A89B-3039C71E7915}" type="presOf" srcId="{FB6A1AF2-F2DF-4520-BDF1-E05793DC144F}" destId="{C2BC2E0A-8C99-443C-BAB0-D891CCAB7A03}" srcOrd="0" destOrd="0" presId="urn:microsoft.com/office/officeart/2018/2/layout/IconLabelDescriptionList"/>
    <dgm:cxn modelId="{AEB5F2E0-C918-4A72-9BB5-13F32C62A3FA}" srcId="{58FD3934-E3CF-4B5E-B17B-FA1843826365}" destId="{FB6A1AF2-F2DF-4520-BDF1-E05793DC144F}" srcOrd="0" destOrd="0" parTransId="{70006159-841B-41F3-BE1C-B72BDC8C2F34}" sibTransId="{40489F71-03E5-4414-9D18-304E860F062D}"/>
    <dgm:cxn modelId="{65B6C3E2-DC5F-4B6D-B74E-6E15C2EDFD51}" srcId="{58FD3934-E3CF-4B5E-B17B-FA1843826365}" destId="{21E99CA1-670C-4CD0-A2E7-69B27F85F026}" srcOrd="1" destOrd="0" parTransId="{C28E55E5-9774-4C99-A9A4-B968C62E7AB6}" sibTransId="{31630391-60D2-4712-AA4E-D7DD8C308FC5}"/>
    <dgm:cxn modelId="{84A146E4-E7F0-45B1-8607-23D9CD0D09A0}" srcId="{9574078A-966D-49F3-9A76-61FA36D8032F}" destId="{A36E4ECD-8B30-4B41-B4A2-A3A6BB99CB4E}" srcOrd="0" destOrd="0" parTransId="{3C4CBC8B-3146-42EE-945C-1CCB528CD678}" sibTransId="{F689A887-C460-432B-8EFA-5EAF0C1CFA4C}"/>
    <dgm:cxn modelId="{C1FC8FFE-A34E-46A6-9ADA-48D342004E5A}" type="presOf" srcId="{A36E4ECD-8B30-4B41-B4A2-A3A6BB99CB4E}" destId="{97EA7F75-9AD7-4E91-9D04-4B1D6FC91C1A}" srcOrd="0" destOrd="0" presId="urn:microsoft.com/office/officeart/2018/2/layout/IconLabelDescriptionList"/>
    <dgm:cxn modelId="{F8E65920-8DA7-44ED-8F1F-564EDB733BDE}" type="presParOf" srcId="{26DBF988-AD81-4799-89AC-3A7ABE32B207}" destId="{8AED3563-3ABE-4D6E-BF42-DA955791DE67}" srcOrd="0" destOrd="0" presId="urn:microsoft.com/office/officeart/2018/2/layout/IconLabelDescriptionList"/>
    <dgm:cxn modelId="{8873F8CA-CBE4-42F8-B821-AB7BE97EC52C}" type="presParOf" srcId="{8AED3563-3ABE-4D6E-BF42-DA955791DE67}" destId="{6B507EAD-FA87-4BB4-936D-8E506DF51EFC}" srcOrd="0" destOrd="0" presId="urn:microsoft.com/office/officeart/2018/2/layout/IconLabelDescriptionList"/>
    <dgm:cxn modelId="{6823CB31-2566-4DEC-BA7D-0BA3F2A999B5}" type="presParOf" srcId="{8AED3563-3ABE-4D6E-BF42-DA955791DE67}" destId="{8C5058F6-313F-44F6-8BE5-54077A6650CF}" srcOrd="1" destOrd="0" presId="urn:microsoft.com/office/officeart/2018/2/layout/IconLabelDescriptionList"/>
    <dgm:cxn modelId="{4BFB323D-2DCE-4979-89DE-2EFB1D1AB45D}" type="presParOf" srcId="{8AED3563-3ABE-4D6E-BF42-DA955791DE67}" destId="{C2BC2E0A-8C99-443C-BAB0-D891CCAB7A03}" srcOrd="2" destOrd="0" presId="urn:microsoft.com/office/officeart/2018/2/layout/IconLabelDescriptionList"/>
    <dgm:cxn modelId="{963E0E4F-35B1-4B3B-AF87-D1CDB8E41329}" type="presParOf" srcId="{8AED3563-3ABE-4D6E-BF42-DA955791DE67}" destId="{6ADC8E35-1226-4D19-9F3D-427A6395D37F}" srcOrd="3" destOrd="0" presId="urn:microsoft.com/office/officeart/2018/2/layout/IconLabelDescriptionList"/>
    <dgm:cxn modelId="{E2F56A27-C6BD-4D02-AB7E-8F2B0AEE52AF}" type="presParOf" srcId="{8AED3563-3ABE-4D6E-BF42-DA955791DE67}" destId="{2FDFCA82-CBB3-42C3-893C-016A010CFBFE}" srcOrd="4" destOrd="0" presId="urn:microsoft.com/office/officeart/2018/2/layout/IconLabelDescriptionList"/>
    <dgm:cxn modelId="{A7D34904-4BD5-42CB-8E13-927DB728821C}" type="presParOf" srcId="{26DBF988-AD81-4799-89AC-3A7ABE32B207}" destId="{114054A2-B4DF-44CB-8790-CB023F7445F9}" srcOrd="1" destOrd="0" presId="urn:microsoft.com/office/officeart/2018/2/layout/IconLabelDescriptionList"/>
    <dgm:cxn modelId="{943FD1DE-AE8D-4657-87F8-E5EB3B034C5D}" type="presParOf" srcId="{26DBF988-AD81-4799-89AC-3A7ABE32B207}" destId="{8C983E53-1008-4951-B6FA-132DDEA719EB}" srcOrd="2" destOrd="0" presId="urn:microsoft.com/office/officeart/2018/2/layout/IconLabelDescriptionList"/>
    <dgm:cxn modelId="{A1681E60-8F34-45B1-AD89-B3FB07CEC2AA}" type="presParOf" srcId="{8C983E53-1008-4951-B6FA-132DDEA719EB}" destId="{DDAB921B-980D-4EEC-89A0-5844213EF632}" srcOrd="0" destOrd="0" presId="urn:microsoft.com/office/officeart/2018/2/layout/IconLabelDescriptionList"/>
    <dgm:cxn modelId="{0C39505F-2065-4082-B0B9-5B5C72499F2E}" type="presParOf" srcId="{8C983E53-1008-4951-B6FA-132DDEA719EB}" destId="{7C35CF85-97D1-4415-A01D-61245EF27603}" srcOrd="1" destOrd="0" presId="urn:microsoft.com/office/officeart/2018/2/layout/IconLabelDescriptionList"/>
    <dgm:cxn modelId="{F3D6A15D-8CF5-419D-BCD3-8A83CFB0FF64}" type="presParOf" srcId="{8C983E53-1008-4951-B6FA-132DDEA719EB}" destId="{226F0B6E-5A6C-45CC-A0BC-B95033CAF558}" srcOrd="2" destOrd="0" presId="urn:microsoft.com/office/officeart/2018/2/layout/IconLabelDescriptionList"/>
    <dgm:cxn modelId="{CC7CA03A-2AFE-4D03-9A2E-5DAF0F9198D4}" type="presParOf" srcId="{8C983E53-1008-4951-B6FA-132DDEA719EB}" destId="{357BDB7B-9AE8-4C1C-BCD2-98315C906960}" srcOrd="3" destOrd="0" presId="urn:microsoft.com/office/officeart/2018/2/layout/IconLabelDescriptionList"/>
    <dgm:cxn modelId="{C4612B7C-350D-44DA-9A8B-08BE0D1F64C9}" type="presParOf" srcId="{8C983E53-1008-4951-B6FA-132DDEA719EB}" destId="{C361939D-5039-496F-834D-2A330C6B565D}" srcOrd="4" destOrd="0" presId="urn:microsoft.com/office/officeart/2018/2/layout/IconLabelDescriptionList"/>
    <dgm:cxn modelId="{8807B551-27A9-4669-929D-0C4FF49F24D4}" type="presParOf" srcId="{26DBF988-AD81-4799-89AC-3A7ABE32B207}" destId="{836D0A3D-FF16-49FF-B301-BC319C0449E5}" srcOrd="3" destOrd="0" presId="urn:microsoft.com/office/officeart/2018/2/layout/IconLabelDescriptionList"/>
    <dgm:cxn modelId="{7BACC2F4-BA80-4F12-89BE-CB35520A3D39}" type="presParOf" srcId="{26DBF988-AD81-4799-89AC-3A7ABE32B207}" destId="{E59FA445-7478-4DA8-AF4A-454BE2DD8A9D}" srcOrd="4" destOrd="0" presId="urn:microsoft.com/office/officeart/2018/2/layout/IconLabelDescriptionList"/>
    <dgm:cxn modelId="{0AFECB52-830F-4B72-8747-C6B0441DCFC8}" type="presParOf" srcId="{E59FA445-7478-4DA8-AF4A-454BE2DD8A9D}" destId="{7B64133B-1D30-4F57-8D73-C6AA46EE4DDF}" srcOrd="0" destOrd="0" presId="urn:microsoft.com/office/officeart/2018/2/layout/IconLabelDescriptionList"/>
    <dgm:cxn modelId="{8C4C430D-CFD0-4329-8811-0AC515ACF496}" type="presParOf" srcId="{E59FA445-7478-4DA8-AF4A-454BE2DD8A9D}" destId="{037AE950-FB5A-4E27-BA8A-C5B9548211AC}" srcOrd="1" destOrd="0" presId="urn:microsoft.com/office/officeart/2018/2/layout/IconLabelDescriptionList"/>
    <dgm:cxn modelId="{36D91455-E958-4202-9652-97504D273B89}" type="presParOf" srcId="{E59FA445-7478-4DA8-AF4A-454BE2DD8A9D}" destId="{88CE61A1-8A01-4386-84E8-1B02F9FA76A0}" srcOrd="2" destOrd="0" presId="urn:microsoft.com/office/officeart/2018/2/layout/IconLabelDescriptionList"/>
    <dgm:cxn modelId="{FE4AC8B0-9E03-42AB-BC3C-70DAB45E04EE}" type="presParOf" srcId="{E59FA445-7478-4DA8-AF4A-454BE2DD8A9D}" destId="{33EA2DD4-EA33-44D1-928E-2EFA12A6E2FB}" srcOrd="3" destOrd="0" presId="urn:microsoft.com/office/officeart/2018/2/layout/IconLabelDescriptionList"/>
    <dgm:cxn modelId="{716FDEC6-EA1A-4444-B3D7-294806F8ADBB}" type="presParOf" srcId="{E59FA445-7478-4DA8-AF4A-454BE2DD8A9D}" destId="{97EA7F75-9AD7-4E91-9D04-4B1D6FC91C1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B2EC32-0D2A-433B-9A0E-2292C1459D5C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CD92B57-9EDC-4179-82AD-B74000C81A30}">
      <dgm:prSet custT="1"/>
      <dgm:spPr/>
      <dgm:t>
        <a:bodyPr/>
        <a:lstStyle/>
        <a:p>
          <a:r>
            <a:rPr lang="en-US" sz="2400" b="1">
              <a:latin typeface="+mn-lt"/>
            </a:rPr>
            <a:t>Strategic Shift from LinkedIn to Indeed.com </a:t>
          </a:r>
          <a:endParaRPr lang="en-US" sz="2400">
            <a:latin typeface="+mn-lt"/>
          </a:endParaRPr>
        </a:p>
      </dgm:t>
    </dgm:pt>
    <dgm:pt modelId="{17F15AF3-295F-4709-B2A3-AFBEE02AE3DA}" type="parTrans" cxnId="{6090417B-F75C-40EB-8428-D3BC64182031}">
      <dgm:prSet/>
      <dgm:spPr/>
      <dgm:t>
        <a:bodyPr/>
        <a:lstStyle/>
        <a:p>
          <a:endParaRPr lang="en-US"/>
        </a:p>
      </dgm:t>
    </dgm:pt>
    <dgm:pt modelId="{F91BC9B6-E2A1-43E7-9890-C5ED9DC8816F}" type="sibTrans" cxnId="{6090417B-F75C-40EB-8428-D3BC64182031}">
      <dgm:prSet/>
      <dgm:spPr/>
      <dgm:t>
        <a:bodyPr/>
        <a:lstStyle/>
        <a:p>
          <a:endParaRPr lang="en-US"/>
        </a:p>
      </dgm:t>
    </dgm:pt>
    <dgm:pt modelId="{24F23611-6587-4F4E-A8D3-A1917DCF3583}">
      <dgm:prSet/>
      <dgm:spPr/>
      <dgm:t>
        <a:bodyPr/>
        <a:lstStyle/>
        <a:p>
          <a:r>
            <a:rPr lang="en-US">
              <a:latin typeface="+mn-lt"/>
            </a:rPr>
            <a:t>Began the project with LinkedIn web scraping, considering its stability in job data.</a:t>
          </a:r>
        </a:p>
      </dgm:t>
    </dgm:pt>
    <dgm:pt modelId="{92B485E1-7150-427C-81EE-81E9867CA5E4}" type="parTrans" cxnId="{604A148D-4A78-4A1F-84B3-0DF6BB0D1D3B}">
      <dgm:prSet/>
      <dgm:spPr/>
      <dgm:t>
        <a:bodyPr/>
        <a:lstStyle/>
        <a:p>
          <a:endParaRPr lang="en-US"/>
        </a:p>
      </dgm:t>
    </dgm:pt>
    <dgm:pt modelId="{FE3543B6-A056-4D85-8168-4496C644B167}" type="sibTrans" cxnId="{604A148D-4A78-4A1F-84B3-0DF6BB0D1D3B}">
      <dgm:prSet/>
      <dgm:spPr/>
      <dgm:t>
        <a:bodyPr/>
        <a:lstStyle/>
        <a:p>
          <a:endParaRPr lang="en-US"/>
        </a:p>
      </dgm:t>
    </dgm:pt>
    <dgm:pt modelId="{C60BEAF0-1F62-4277-98A7-898C25DD1C6B}">
      <dgm:prSet/>
      <dgm:spPr/>
      <dgm:t>
        <a:bodyPr/>
        <a:lstStyle/>
        <a:p>
          <a:r>
            <a:rPr lang="en-US" b="0">
              <a:latin typeface="+mn-lt"/>
            </a:rPr>
            <a:t>Limitation Discovery</a:t>
          </a:r>
          <a:r>
            <a:rPr lang="en-US" b="1">
              <a:latin typeface="+mn-lt"/>
            </a:rPr>
            <a:t>:</a:t>
          </a:r>
          <a:r>
            <a:rPr lang="en-US">
              <a:latin typeface="+mn-lt"/>
            </a:rPr>
            <a:t> LinkedIn restricts job retrieval to 999 within a browser session, and refreshing starts anew, preventing fetching more than 999 jobs for a Job Title + Location pair.</a:t>
          </a:r>
        </a:p>
      </dgm:t>
    </dgm:pt>
    <dgm:pt modelId="{8870E352-C675-456C-BA22-4EAFB0988E37}" type="parTrans" cxnId="{6C10F3CC-5D0F-43C6-95FA-0A8C5F30894D}">
      <dgm:prSet/>
      <dgm:spPr/>
      <dgm:t>
        <a:bodyPr/>
        <a:lstStyle/>
        <a:p>
          <a:endParaRPr lang="en-US"/>
        </a:p>
      </dgm:t>
    </dgm:pt>
    <dgm:pt modelId="{69B97086-C283-4904-9ED2-9DCF832ABEF3}" type="sibTrans" cxnId="{6C10F3CC-5D0F-43C6-95FA-0A8C5F30894D}">
      <dgm:prSet/>
      <dgm:spPr/>
      <dgm:t>
        <a:bodyPr/>
        <a:lstStyle/>
        <a:p>
          <a:endParaRPr lang="en-US"/>
        </a:p>
      </dgm:t>
    </dgm:pt>
    <dgm:pt modelId="{4347C7CC-92A5-4B62-A11A-40A87710E0B9}">
      <dgm:prSet custT="1"/>
      <dgm:spPr/>
      <dgm:t>
        <a:bodyPr/>
        <a:lstStyle/>
        <a:p>
          <a:r>
            <a:rPr lang="en-US" sz="2400" b="1">
              <a:latin typeface="+mn-lt"/>
            </a:rPr>
            <a:t>Challenges in Data Classification</a:t>
          </a:r>
          <a:endParaRPr lang="en-US" sz="2400">
            <a:latin typeface="+mn-lt"/>
          </a:endParaRPr>
        </a:p>
      </dgm:t>
    </dgm:pt>
    <dgm:pt modelId="{15280194-D8F6-4F35-977A-8DD73542C109}" type="parTrans" cxnId="{4A3389BD-B04C-42A6-B5C9-F784715A3AF4}">
      <dgm:prSet/>
      <dgm:spPr/>
      <dgm:t>
        <a:bodyPr/>
        <a:lstStyle/>
        <a:p>
          <a:endParaRPr lang="en-US"/>
        </a:p>
      </dgm:t>
    </dgm:pt>
    <dgm:pt modelId="{36F77875-CC48-4650-A8DF-637E9C68D597}" type="sibTrans" cxnId="{4A3389BD-B04C-42A6-B5C9-F784715A3AF4}">
      <dgm:prSet/>
      <dgm:spPr/>
      <dgm:t>
        <a:bodyPr/>
        <a:lstStyle/>
        <a:p>
          <a:endParaRPr lang="en-US"/>
        </a:p>
      </dgm:t>
    </dgm:pt>
    <dgm:pt modelId="{6DDC10FE-68B5-456D-9A03-523805F3BF5A}">
      <dgm:prSet/>
      <dgm:spPr/>
      <dgm:t>
        <a:bodyPr/>
        <a:lstStyle/>
        <a:p>
          <a:r>
            <a:rPr lang="en-US">
              <a:latin typeface="+mn-lt"/>
            </a:rPr>
            <a:t>Encountered diverse and unstructured job titles, complicating data organization.</a:t>
          </a:r>
        </a:p>
      </dgm:t>
    </dgm:pt>
    <dgm:pt modelId="{266D5969-3C10-4440-9FA4-562F7266B0B6}" type="parTrans" cxnId="{5C9D46EC-9F6B-4AAB-B0CE-B894B93C9C75}">
      <dgm:prSet/>
      <dgm:spPr/>
      <dgm:t>
        <a:bodyPr/>
        <a:lstStyle/>
        <a:p>
          <a:endParaRPr lang="en-US"/>
        </a:p>
      </dgm:t>
    </dgm:pt>
    <dgm:pt modelId="{A2F37770-ACF6-49FD-88C2-BA7EF834C5C0}" type="sibTrans" cxnId="{5C9D46EC-9F6B-4AAB-B0CE-B894B93C9C75}">
      <dgm:prSet/>
      <dgm:spPr/>
      <dgm:t>
        <a:bodyPr/>
        <a:lstStyle/>
        <a:p>
          <a:endParaRPr lang="en-US"/>
        </a:p>
      </dgm:t>
    </dgm:pt>
    <dgm:pt modelId="{75C3314F-C9E1-44A9-8369-F7302B6F8E97}">
      <dgm:prSet/>
      <dgm:spPr/>
      <dgm:t>
        <a:bodyPr/>
        <a:lstStyle/>
        <a:p>
          <a:r>
            <a:rPr lang="en-US">
              <a:latin typeface="+mn-lt"/>
            </a:rPr>
            <a:t>For instance, searching "Project Manager in California" yielded titles like "Project Manager I" and "Assistant Project Manager," highlighting the complexity in categorization.</a:t>
          </a:r>
        </a:p>
      </dgm:t>
    </dgm:pt>
    <dgm:pt modelId="{0BA8868D-2D97-491E-A2DC-2DDA2D95A5A5}" type="parTrans" cxnId="{6A1C6EF7-4020-459B-B1E9-F390FB2FC809}">
      <dgm:prSet/>
      <dgm:spPr/>
      <dgm:t>
        <a:bodyPr/>
        <a:lstStyle/>
        <a:p>
          <a:endParaRPr lang="en-US"/>
        </a:p>
      </dgm:t>
    </dgm:pt>
    <dgm:pt modelId="{BA821EA1-CD60-4625-8C7B-9B1B2677BF65}" type="sibTrans" cxnId="{6A1C6EF7-4020-459B-B1E9-F390FB2FC809}">
      <dgm:prSet/>
      <dgm:spPr/>
      <dgm:t>
        <a:bodyPr/>
        <a:lstStyle/>
        <a:p>
          <a:endParaRPr lang="en-US"/>
        </a:p>
      </dgm:t>
    </dgm:pt>
    <dgm:pt modelId="{1BD4D8E1-B614-4DD3-BEE0-1A6090B1DD3D}">
      <dgm:prSet custT="1"/>
      <dgm:spPr/>
      <dgm:t>
        <a:bodyPr/>
        <a:lstStyle/>
        <a:p>
          <a:r>
            <a:rPr lang="en-US" sz="2400" b="1">
              <a:latin typeface="+mn-lt"/>
            </a:rPr>
            <a:t>Execution Duration Concerns</a:t>
          </a:r>
          <a:endParaRPr lang="en-US" sz="2400">
            <a:latin typeface="+mn-lt"/>
          </a:endParaRPr>
        </a:p>
      </dgm:t>
    </dgm:pt>
    <dgm:pt modelId="{8B7AEDDB-44C2-4F51-A9D4-8F21D2276D5D}" type="parTrans" cxnId="{DC0F312F-6381-4A29-B455-90C64637FBB1}">
      <dgm:prSet/>
      <dgm:spPr/>
      <dgm:t>
        <a:bodyPr/>
        <a:lstStyle/>
        <a:p>
          <a:endParaRPr lang="en-US"/>
        </a:p>
      </dgm:t>
    </dgm:pt>
    <dgm:pt modelId="{66DA0BB9-CC85-4C3A-94BA-CDC4AE8992C0}" type="sibTrans" cxnId="{DC0F312F-6381-4A29-B455-90C64637FBB1}">
      <dgm:prSet/>
      <dgm:spPr/>
      <dgm:t>
        <a:bodyPr/>
        <a:lstStyle/>
        <a:p>
          <a:endParaRPr lang="en-US"/>
        </a:p>
      </dgm:t>
    </dgm:pt>
    <dgm:pt modelId="{C988C773-A3E9-460E-986D-0D56D6C0725B}">
      <dgm:prSet/>
      <dgm:spPr/>
      <dgm:t>
        <a:bodyPr/>
        <a:lstStyle/>
        <a:p>
          <a:r>
            <a:rPr lang="en-US">
              <a:latin typeface="+mn-lt"/>
            </a:rPr>
            <a:t>Each search criterion consumed 2-3 hours, yielding 25 IT jobs across 50 states.</a:t>
          </a:r>
        </a:p>
      </dgm:t>
    </dgm:pt>
    <dgm:pt modelId="{6A074ECA-80FC-434A-8780-EFB1A0F44DCF}" type="parTrans" cxnId="{FD3213EC-7954-432A-93B5-28E70B6438CB}">
      <dgm:prSet/>
      <dgm:spPr/>
      <dgm:t>
        <a:bodyPr/>
        <a:lstStyle/>
        <a:p>
          <a:endParaRPr lang="en-US"/>
        </a:p>
      </dgm:t>
    </dgm:pt>
    <dgm:pt modelId="{853609FA-9EA5-44EB-9067-AB8C08F62E2F}" type="sibTrans" cxnId="{FD3213EC-7954-432A-93B5-28E70B6438CB}">
      <dgm:prSet/>
      <dgm:spPr/>
      <dgm:t>
        <a:bodyPr/>
        <a:lstStyle/>
        <a:p>
          <a:endParaRPr lang="en-US"/>
        </a:p>
      </dgm:t>
    </dgm:pt>
    <dgm:pt modelId="{68958470-0581-41A2-AAEA-3B0E5B8EC2FE}">
      <dgm:prSet/>
      <dgm:spPr/>
      <dgm:t>
        <a:bodyPr/>
        <a:lstStyle/>
        <a:p>
          <a:r>
            <a:rPr lang="en-US">
              <a:latin typeface="+mn-lt"/>
            </a:rPr>
            <a:t>Identified bottlenecks in fetching data for all North America states, resulting in a substantial overall time investment of approx. </a:t>
          </a:r>
          <a:r>
            <a:rPr lang="en-US" b="1">
              <a:latin typeface="+mn-lt"/>
            </a:rPr>
            <a:t>156 days!</a:t>
          </a:r>
          <a:endParaRPr lang="en-US">
            <a:latin typeface="+mn-lt"/>
          </a:endParaRPr>
        </a:p>
      </dgm:t>
    </dgm:pt>
    <dgm:pt modelId="{57B00D62-C0E1-4CCC-BA1C-795E584CE5CD}" type="parTrans" cxnId="{A2667F7F-298A-4441-B543-39C1D15A6871}">
      <dgm:prSet/>
      <dgm:spPr/>
      <dgm:t>
        <a:bodyPr/>
        <a:lstStyle/>
        <a:p>
          <a:endParaRPr lang="en-US"/>
        </a:p>
      </dgm:t>
    </dgm:pt>
    <dgm:pt modelId="{EEEC9B46-8797-4AD0-BE5A-94C64E45B550}" type="sibTrans" cxnId="{A2667F7F-298A-4441-B543-39C1D15A6871}">
      <dgm:prSet/>
      <dgm:spPr/>
      <dgm:t>
        <a:bodyPr/>
        <a:lstStyle/>
        <a:p>
          <a:endParaRPr lang="en-US"/>
        </a:p>
      </dgm:t>
    </dgm:pt>
    <dgm:pt modelId="{053E7F8B-D27C-48F3-A8F1-C0B48E06A890}">
      <dgm:prSet/>
      <dgm:spPr/>
      <dgm:t>
        <a:bodyPr/>
        <a:lstStyle/>
        <a:p>
          <a:r>
            <a:rPr lang="en-US">
              <a:latin typeface="+mn-lt"/>
            </a:rPr>
            <a:t>Decision to optimize by reducing states to 11, still maintaining an execution time of </a:t>
          </a:r>
          <a:r>
            <a:rPr lang="en-US" b="1">
              <a:latin typeface="+mn-lt"/>
            </a:rPr>
            <a:t>34 days!</a:t>
          </a:r>
          <a:endParaRPr lang="en-US">
            <a:latin typeface="+mn-lt"/>
          </a:endParaRPr>
        </a:p>
      </dgm:t>
    </dgm:pt>
    <dgm:pt modelId="{889BDCE1-889A-4D18-AAE3-1AC6C0D95C30}" type="parTrans" cxnId="{C7726915-B554-484F-A485-5244357CF61A}">
      <dgm:prSet/>
      <dgm:spPr/>
      <dgm:t>
        <a:bodyPr/>
        <a:lstStyle/>
        <a:p>
          <a:endParaRPr lang="en-US"/>
        </a:p>
      </dgm:t>
    </dgm:pt>
    <dgm:pt modelId="{1D6BD5F2-4D9A-4D09-A281-8986036DB0F4}" type="sibTrans" cxnId="{C7726915-B554-484F-A485-5244357CF61A}">
      <dgm:prSet/>
      <dgm:spPr/>
      <dgm:t>
        <a:bodyPr/>
        <a:lstStyle/>
        <a:p>
          <a:endParaRPr lang="en-US"/>
        </a:p>
      </dgm:t>
    </dgm:pt>
    <dgm:pt modelId="{8DDD1BBB-7DBB-4913-A2D5-57235ABB804C}">
      <dgm:prSet/>
      <dgm:spPr/>
      <dgm:t>
        <a:bodyPr/>
        <a:lstStyle/>
        <a:p>
          <a:r>
            <a:rPr lang="en-US">
              <a:latin typeface="+mn-lt"/>
            </a:rPr>
            <a:t>Led to the strategic decision to introduce multithreading for efficiency.</a:t>
          </a:r>
        </a:p>
      </dgm:t>
    </dgm:pt>
    <dgm:pt modelId="{DA1997A2-AED8-4C58-BAE9-B6CBF3EDAE03}" type="parTrans" cxnId="{5AAD6CC3-0DA4-425C-88AE-2E7642C27561}">
      <dgm:prSet/>
      <dgm:spPr/>
      <dgm:t>
        <a:bodyPr/>
        <a:lstStyle/>
        <a:p>
          <a:endParaRPr lang="en-US"/>
        </a:p>
      </dgm:t>
    </dgm:pt>
    <dgm:pt modelId="{66DC59C1-BEEB-40A6-91C5-C1D643AB6983}" type="sibTrans" cxnId="{5AAD6CC3-0DA4-425C-88AE-2E7642C27561}">
      <dgm:prSet/>
      <dgm:spPr/>
      <dgm:t>
        <a:bodyPr/>
        <a:lstStyle/>
        <a:p>
          <a:endParaRPr lang="en-US"/>
        </a:p>
      </dgm:t>
    </dgm:pt>
    <dgm:pt modelId="{B4C9A388-2186-486B-A218-3BA00D2A47E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DBEA4D3-0CD9-4CD6-9E4A-C10A520A514E}" type="parTrans" cxnId="{EF23D986-A0A2-44AC-9279-A8E65F243274}">
      <dgm:prSet/>
      <dgm:spPr/>
      <dgm:t>
        <a:bodyPr/>
        <a:lstStyle/>
        <a:p>
          <a:endParaRPr lang="en-US"/>
        </a:p>
      </dgm:t>
    </dgm:pt>
    <dgm:pt modelId="{321BE128-9403-4024-AE24-D98E751923EB}" type="sibTrans" cxnId="{EF23D986-A0A2-44AC-9279-A8E65F243274}">
      <dgm:prSet/>
      <dgm:spPr/>
      <dgm:t>
        <a:bodyPr/>
        <a:lstStyle/>
        <a:p>
          <a:endParaRPr lang="en-US"/>
        </a:p>
      </dgm:t>
    </dgm:pt>
    <dgm:pt modelId="{C6FB19B7-6749-49A1-85FA-12B6E540040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5DA401E-2681-44DC-A1BD-6300E7884C70}" type="parTrans" cxnId="{D3A34339-6944-44E5-B928-CE3E4732BBC3}">
      <dgm:prSet/>
      <dgm:spPr/>
      <dgm:t>
        <a:bodyPr/>
        <a:lstStyle/>
        <a:p>
          <a:endParaRPr lang="en-US"/>
        </a:p>
      </dgm:t>
    </dgm:pt>
    <dgm:pt modelId="{90A3594C-D432-4459-BDBF-83EA734E3683}" type="sibTrans" cxnId="{D3A34339-6944-44E5-B928-CE3E4732BBC3}">
      <dgm:prSet/>
      <dgm:spPr/>
      <dgm:t>
        <a:bodyPr/>
        <a:lstStyle/>
        <a:p>
          <a:endParaRPr lang="en-US"/>
        </a:p>
      </dgm:t>
    </dgm:pt>
    <dgm:pt modelId="{00E8837C-D164-4070-943A-A7671C56EB61}" type="pres">
      <dgm:prSet presAssocID="{18B2EC32-0D2A-433B-9A0E-2292C1459D5C}" presName="Name0" presStyleCnt="0">
        <dgm:presLayoutVars>
          <dgm:dir/>
          <dgm:animLvl val="lvl"/>
          <dgm:resizeHandles val="exact"/>
        </dgm:presLayoutVars>
      </dgm:prSet>
      <dgm:spPr/>
    </dgm:pt>
    <dgm:pt modelId="{5EBA1DB5-E55E-4537-A19C-626776955110}" type="pres">
      <dgm:prSet presAssocID="{7CD92B57-9EDC-4179-82AD-B74000C81A30}" presName="composite" presStyleCnt="0"/>
      <dgm:spPr/>
    </dgm:pt>
    <dgm:pt modelId="{A887BE98-02D2-4834-9182-F1343C18D759}" type="pres">
      <dgm:prSet presAssocID="{7CD92B57-9EDC-4179-82AD-B74000C81A3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C8ED83-C0D7-4950-A599-9FF342439F19}" type="pres">
      <dgm:prSet presAssocID="{7CD92B57-9EDC-4179-82AD-B74000C81A30}" presName="desTx" presStyleLbl="alignAccFollowNode1" presStyleIdx="0" presStyleCnt="3">
        <dgm:presLayoutVars>
          <dgm:bulletEnabled val="1"/>
        </dgm:presLayoutVars>
      </dgm:prSet>
      <dgm:spPr/>
    </dgm:pt>
    <dgm:pt modelId="{44386CAE-A4D8-478F-B339-5A4502E6DEF5}" type="pres">
      <dgm:prSet presAssocID="{F91BC9B6-E2A1-43E7-9890-C5ED9DC8816F}" presName="space" presStyleCnt="0"/>
      <dgm:spPr/>
    </dgm:pt>
    <dgm:pt modelId="{76E288C3-6D00-4CA2-B629-B13D43A6C87E}" type="pres">
      <dgm:prSet presAssocID="{4347C7CC-92A5-4B62-A11A-40A87710E0B9}" presName="composite" presStyleCnt="0"/>
      <dgm:spPr/>
    </dgm:pt>
    <dgm:pt modelId="{60703E42-2B79-4976-9BB7-95E649BCB746}" type="pres">
      <dgm:prSet presAssocID="{4347C7CC-92A5-4B62-A11A-40A87710E0B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0F7A07E-D76A-4426-BB49-A6C41D0483E7}" type="pres">
      <dgm:prSet presAssocID="{4347C7CC-92A5-4B62-A11A-40A87710E0B9}" presName="desTx" presStyleLbl="alignAccFollowNode1" presStyleIdx="1" presStyleCnt="3" custLinFactNeighborX="624" custLinFactNeighborY="203">
        <dgm:presLayoutVars>
          <dgm:bulletEnabled val="1"/>
        </dgm:presLayoutVars>
      </dgm:prSet>
      <dgm:spPr/>
    </dgm:pt>
    <dgm:pt modelId="{DD4B91BF-6022-42F1-8613-A9322B8262BB}" type="pres">
      <dgm:prSet presAssocID="{36F77875-CC48-4650-A8DF-637E9C68D597}" presName="space" presStyleCnt="0"/>
      <dgm:spPr/>
    </dgm:pt>
    <dgm:pt modelId="{964A1726-6171-464C-8AC9-9E9EAC2FAB34}" type="pres">
      <dgm:prSet presAssocID="{1BD4D8E1-B614-4DD3-BEE0-1A6090B1DD3D}" presName="composite" presStyleCnt="0"/>
      <dgm:spPr/>
    </dgm:pt>
    <dgm:pt modelId="{C4A0CC56-BFBF-491E-923F-2F9D26241049}" type="pres">
      <dgm:prSet presAssocID="{1BD4D8E1-B614-4DD3-BEE0-1A6090B1DD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8B389D5-DC7E-4F9A-A585-C28E02603ACA}" type="pres">
      <dgm:prSet presAssocID="{1BD4D8E1-B614-4DD3-BEE0-1A6090B1DD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5AD5912-1211-47F2-884D-AE0A0D59EEB1}" type="presOf" srcId="{4347C7CC-92A5-4B62-A11A-40A87710E0B9}" destId="{60703E42-2B79-4976-9BB7-95E649BCB746}" srcOrd="0" destOrd="0" presId="urn:microsoft.com/office/officeart/2005/8/layout/hList1"/>
    <dgm:cxn modelId="{C7726915-B554-484F-A485-5244357CF61A}" srcId="{1BD4D8E1-B614-4DD3-BEE0-1A6090B1DD3D}" destId="{053E7F8B-D27C-48F3-A8F1-C0B48E06A890}" srcOrd="2" destOrd="0" parTransId="{889BDCE1-889A-4D18-AAE3-1AC6C0D95C30}" sibTransId="{1D6BD5F2-4D9A-4D09-A281-8986036DB0F4}"/>
    <dgm:cxn modelId="{DC0F312F-6381-4A29-B455-90C64637FBB1}" srcId="{18B2EC32-0D2A-433B-9A0E-2292C1459D5C}" destId="{1BD4D8E1-B614-4DD3-BEE0-1A6090B1DD3D}" srcOrd="2" destOrd="0" parTransId="{8B7AEDDB-44C2-4F51-A9D4-8F21D2276D5D}" sibTransId="{66DA0BB9-CC85-4C3A-94BA-CDC4AE8992C0}"/>
    <dgm:cxn modelId="{D3A34339-6944-44E5-B928-CE3E4732BBC3}" srcId="{4347C7CC-92A5-4B62-A11A-40A87710E0B9}" destId="{C6FB19B7-6749-49A1-85FA-12B6E5400403}" srcOrd="1" destOrd="0" parTransId="{C5DA401E-2681-44DC-A1BD-6300E7884C70}" sibTransId="{90A3594C-D432-4459-BDBF-83EA734E3683}"/>
    <dgm:cxn modelId="{56AFE249-AB77-4E7A-A1E7-86254F9C757D}" type="presOf" srcId="{6DDC10FE-68B5-456D-9A03-523805F3BF5A}" destId="{F0F7A07E-D76A-4426-BB49-A6C41D0483E7}" srcOrd="0" destOrd="0" presId="urn:microsoft.com/office/officeart/2005/8/layout/hList1"/>
    <dgm:cxn modelId="{8585604D-D94C-4772-965D-386659A79141}" type="presOf" srcId="{68958470-0581-41A2-AAEA-3B0E5B8EC2FE}" destId="{B8B389D5-DC7E-4F9A-A585-C28E02603ACA}" srcOrd="0" destOrd="1" presId="urn:microsoft.com/office/officeart/2005/8/layout/hList1"/>
    <dgm:cxn modelId="{4FFC9374-8665-4731-B039-BCBE4B81D5FD}" type="presOf" srcId="{1BD4D8E1-B614-4DD3-BEE0-1A6090B1DD3D}" destId="{C4A0CC56-BFBF-491E-923F-2F9D26241049}" srcOrd="0" destOrd="0" presId="urn:microsoft.com/office/officeart/2005/8/layout/hList1"/>
    <dgm:cxn modelId="{83176776-A4F2-4D84-A2D7-65CBFB5C1BDA}" type="presOf" srcId="{B4C9A388-2186-486B-A218-3BA00D2A47EF}" destId="{58C8ED83-C0D7-4950-A599-9FF342439F19}" srcOrd="0" destOrd="1" presId="urn:microsoft.com/office/officeart/2005/8/layout/hList1"/>
    <dgm:cxn modelId="{B8DD7356-7E4B-482A-B9B0-382AB28D148B}" type="presOf" srcId="{053E7F8B-D27C-48F3-A8F1-C0B48E06A890}" destId="{B8B389D5-DC7E-4F9A-A585-C28E02603ACA}" srcOrd="0" destOrd="2" presId="urn:microsoft.com/office/officeart/2005/8/layout/hList1"/>
    <dgm:cxn modelId="{D8E18059-62DE-45CA-BA8A-F4AAA4F3747F}" type="presOf" srcId="{C988C773-A3E9-460E-986D-0D56D6C0725B}" destId="{B8B389D5-DC7E-4F9A-A585-C28E02603ACA}" srcOrd="0" destOrd="0" presId="urn:microsoft.com/office/officeart/2005/8/layout/hList1"/>
    <dgm:cxn modelId="{6090417B-F75C-40EB-8428-D3BC64182031}" srcId="{18B2EC32-0D2A-433B-9A0E-2292C1459D5C}" destId="{7CD92B57-9EDC-4179-82AD-B74000C81A30}" srcOrd="0" destOrd="0" parTransId="{17F15AF3-295F-4709-B2A3-AFBEE02AE3DA}" sibTransId="{F91BC9B6-E2A1-43E7-9890-C5ED9DC8816F}"/>
    <dgm:cxn modelId="{A2667F7F-298A-4441-B543-39C1D15A6871}" srcId="{1BD4D8E1-B614-4DD3-BEE0-1A6090B1DD3D}" destId="{68958470-0581-41A2-AAEA-3B0E5B8EC2FE}" srcOrd="1" destOrd="0" parTransId="{57B00D62-C0E1-4CCC-BA1C-795E584CE5CD}" sibTransId="{EEEC9B46-8797-4AD0-BE5A-94C64E45B550}"/>
    <dgm:cxn modelId="{5200A981-3EFD-4185-837E-63FB2A67025C}" type="presOf" srcId="{18B2EC32-0D2A-433B-9A0E-2292C1459D5C}" destId="{00E8837C-D164-4070-943A-A7671C56EB61}" srcOrd="0" destOrd="0" presId="urn:microsoft.com/office/officeart/2005/8/layout/hList1"/>
    <dgm:cxn modelId="{1CF19C82-536A-45FB-81F6-1938B2122040}" type="presOf" srcId="{C60BEAF0-1F62-4277-98A7-898C25DD1C6B}" destId="{58C8ED83-C0D7-4950-A599-9FF342439F19}" srcOrd="0" destOrd="2" presId="urn:microsoft.com/office/officeart/2005/8/layout/hList1"/>
    <dgm:cxn modelId="{EF23D986-A0A2-44AC-9279-A8E65F243274}" srcId="{7CD92B57-9EDC-4179-82AD-B74000C81A30}" destId="{B4C9A388-2186-486B-A218-3BA00D2A47EF}" srcOrd="1" destOrd="0" parTransId="{3DBEA4D3-0CD9-4CD6-9E4A-C10A520A514E}" sibTransId="{321BE128-9403-4024-AE24-D98E751923EB}"/>
    <dgm:cxn modelId="{41C1048D-7022-420F-9EF7-67E6D4BF6993}" type="presOf" srcId="{75C3314F-C9E1-44A9-8369-F7302B6F8E97}" destId="{F0F7A07E-D76A-4426-BB49-A6C41D0483E7}" srcOrd="0" destOrd="2" presId="urn:microsoft.com/office/officeart/2005/8/layout/hList1"/>
    <dgm:cxn modelId="{604A148D-4A78-4A1F-84B3-0DF6BB0D1D3B}" srcId="{7CD92B57-9EDC-4179-82AD-B74000C81A30}" destId="{24F23611-6587-4F4E-A8D3-A1917DCF3583}" srcOrd="0" destOrd="0" parTransId="{92B485E1-7150-427C-81EE-81E9867CA5E4}" sibTransId="{FE3543B6-A056-4D85-8168-4496C644B167}"/>
    <dgm:cxn modelId="{4A3389BD-B04C-42A6-B5C9-F784715A3AF4}" srcId="{18B2EC32-0D2A-433B-9A0E-2292C1459D5C}" destId="{4347C7CC-92A5-4B62-A11A-40A87710E0B9}" srcOrd="1" destOrd="0" parTransId="{15280194-D8F6-4F35-977A-8DD73542C109}" sibTransId="{36F77875-CC48-4650-A8DF-637E9C68D597}"/>
    <dgm:cxn modelId="{5AAD6CC3-0DA4-425C-88AE-2E7642C27561}" srcId="{1BD4D8E1-B614-4DD3-BEE0-1A6090B1DD3D}" destId="{8DDD1BBB-7DBB-4913-A2D5-57235ABB804C}" srcOrd="3" destOrd="0" parTransId="{DA1997A2-AED8-4C58-BAE9-B6CBF3EDAE03}" sibTransId="{66DC59C1-BEEB-40A6-91C5-C1D643AB6983}"/>
    <dgm:cxn modelId="{6C10F3CC-5D0F-43C6-95FA-0A8C5F30894D}" srcId="{7CD92B57-9EDC-4179-82AD-B74000C81A30}" destId="{C60BEAF0-1F62-4277-98A7-898C25DD1C6B}" srcOrd="2" destOrd="0" parTransId="{8870E352-C675-456C-BA22-4EAFB0988E37}" sibTransId="{69B97086-C283-4904-9ED2-9DCF832ABEF3}"/>
    <dgm:cxn modelId="{40EE61D7-B892-43B8-B45B-5E96539B0827}" type="presOf" srcId="{C6FB19B7-6749-49A1-85FA-12B6E5400403}" destId="{F0F7A07E-D76A-4426-BB49-A6C41D0483E7}" srcOrd="0" destOrd="1" presId="urn:microsoft.com/office/officeart/2005/8/layout/hList1"/>
    <dgm:cxn modelId="{FD3213EC-7954-432A-93B5-28E70B6438CB}" srcId="{1BD4D8E1-B614-4DD3-BEE0-1A6090B1DD3D}" destId="{C988C773-A3E9-460E-986D-0D56D6C0725B}" srcOrd="0" destOrd="0" parTransId="{6A074ECA-80FC-434A-8780-EFB1A0F44DCF}" sibTransId="{853609FA-9EA5-44EB-9067-AB8C08F62E2F}"/>
    <dgm:cxn modelId="{5C9D46EC-9F6B-4AAB-B0CE-B894B93C9C75}" srcId="{4347C7CC-92A5-4B62-A11A-40A87710E0B9}" destId="{6DDC10FE-68B5-456D-9A03-523805F3BF5A}" srcOrd="0" destOrd="0" parTransId="{266D5969-3C10-4440-9FA4-562F7266B0B6}" sibTransId="{A2F37770-ACF6-49FD-88C2-BA7EF834C5C0}"/>
    <dgm:cxn modelId="{12BFB0EC-E889-4D05-BFFA-AC748B690CCB}" type="presOf" srcId="{7CD92B57-9EDC-4179-82AD-B74000C81A30}" destId="{A887BE98-02D2-4834-9182-F1343C18D759}" srcOrd="0" destOrd="0" presId="urn:microsoft.com/office/officeart/2005/8/layout/hList1"/>
    <dgm:cxn modelId="{349772F0-B6CC-4071-AAA8-34BA589CF281}" type="presOf" srcId="{8DDD1BBB-7DBB-4913-A2D5-57235ABB804C}" destId="{B8B389D5-DC7E-4F9A-A585-C28E02603ACA}" srcOrd="0" destOrd="3" presId="urn:microsoft.com/office/officeart/2005/8/layout/hList1"/>
    <dgm:cxn modelId="{6A1C6EF7-4020-459B-B1E9-F390FB2FC809}" srcId="{4347C7CC-92A5-4B62-A11A-40A87710E0B9}" destId="{75C3314F-C9E1-44A9-8369-F7302B6F8E97}" srcOrd="2" destOrd="0" parTransId="{0BA8868D-2D97-491E-A2DC-2DDA2D95A5A5}" sibTransId="{BA821EA1-CD60-4625-8C7B-9B1B2677BF65}"/>
    <dgm:cxn modelId="{623175F7-82F8-424C-B6FE-B21D21330126}" type="presOf" srcId="{24F23611-6587-4F4E-A8D3-A1917DCF3583}" destId="{58C8ED83-C0D7-4950-A599-9FF342439F19}" srcOrd="0" destOrd="0" presId="urn:microsoft.com/office/officeart/2005/8/layout/hList1"/>
    <dgm:cxn modelId="{5FE2C41A-A370-4C93-9F95-10D11430439D}" type="presParOf" srcId="{00E8837C-D164-4070-943A-A7671C56EB61}" destId="{5EBA1DB5-E55E-4537-A19C-626776955110}" srcOrd="0" destOrd="0" presId="urn:microsoft.com/office/officeart/2005/8/layout/hList1"/>
    <dgm:cxn modelId="{859FDAF3-F865-4425-BAF7-192B496CA43A}" type="presParOf" srcId="{5EBA1DB5-E55E-4537-A19C-626776955110}" destId="{A887BE98-02D2-4834-9182-F1343C18D759}" srcOrd="0" destOrd="0" presId="urn:microsoft.com/office/officeart/2005/8/layout/hList1"/>
    <dgm:cxn modelId="{A18ECD0D-C332-406F-9B78-3954DA65A272}" type="presParOf" srcId="{5EBA1DB5-E55E-4537-A19C-626776955110}" destId="{58C8ED83-C0D7-4950-A599-9FF342439F19}" srcOrd="1" destOrd="0" presId="urn:microsoft.com/office/officeart/2005/8/layout/hList1"/>
    <dgm:cxn modelId="{8C571845-B328-4BAF-861A-FEA8F4531DBF}" type="presParOf" srcId="{00E8837C-D164-4070-943A-A7671C56EB61}" destId="{44386CAE-A4D8-478F-B339-5A4502E6DEF5}" srcOrd="1" destOrd="0" presId="urn:microsoft.com/office/officeart/2005/8/layout/hList1"/>
    <dgm:cxn modelId="{92A6410B-922F-4165-89CB-F94C4B07C7B6}" type="presParOf" srcId="{00E8837C-D164-4070-943A-A7671C56EB61}" destId="{76E288C3-6D00-4CA2-B629-B13D43A6C87E}" srcOrd="2" destOrd="0" presId="urn:microsoft.com/office/officeart/2005/8/layout/hList1"/>
    <dgm:cxn modelId="{2DB676B2-2F54-4B0B-97D9-A1E9392048DE}" type="presParOf" srcId="{76E288C3-6D00-4CA2-B629-B13D43A6C87E}" destId="{60703E42-2B79-4976-9BB7-95E649BCB746}" srcOrd="0" destOrd="0" presId="urn:microsoft.com/office/officeart/2005/8/layout/hList1"/>
    <dgm:cxn modelId="{AE0FAD6A-AF4C-484A-846E-039C586AB3DC}" type="presParOf" srcId="{76E288C3-6D00-4CA2-B629-B13D43A6C87E}" destId="{F0F7A07E-D76A-4426-BB49-A6C41D0483E7}" srcOrd="1" destOrd="0" presId="urn:microsoft.com/office/officeart/2005/8/layout/hList1"/>
    <dgm:cxn modelId="{EEECDBE7-BB8D-4E13-8103-F47053F9E66E}" type="presParOf" srcId="{00E8837C-D164-4070-943A-A7671C56EB61}" destId="{DD4B91BF-6022-42F1-8613-A9322B8262BB}" srcOrd="3" destOrd="0" presId="urn:microsoft.com/office/officeart/2005/8/layout/hList1"/>
    <dgm:cxn modelId="{7B0A3C04-846A-4757-A995-6DE1846F8F14}" type="presParOf" srcId="{00E8837C-D164-4070-943A-A7671C56EB61}" destId="{964A1726-6171-464C-8AC9-9E9EAC2FAB34}" srcOrd="4" destOrd="0" presId="urn:microsoft.com/office/officeart/2005/8/layout/hList1"/>
    <dgm:cxn modelId="{B07172E4-D7EA-4087-8173-3E79F8B763CA}" type="presParOf" srcId="{964A1726-6171-464C-8AC9-9E9EAC2FAB34}" destId="{C4A0CC56-BFBF-491E-923F-2F9D26241049}" srcOrd="0" destOrd="0" presId="urn:microsoft.com/office/officeart/2005/8/layout/hList1"/>
    <dgm:cxn modelId="{5D08E938-740E-4F5B-983A-F6B34932C9D9}" type="presParOf" srcId="{964A1726-6171-464C-8AC9-9E9EAC2FAB34}" destId="{B8B389D5-DC7E-4F9A-A585-C28E02603A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A02599-F1CA-461D-8BF3-B9EA67AE34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AB3769-A328-4CE4-A7EB-5783428306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400" dirty="0"/>
            <a:t>Thank you!</a:t>
          </a:r>
        </a:p>
      </dgm:t>
    </dgm:pt>
    <dgm:pt modelId="{A6314F01-51C4-46D9-B1EB-A0F3BECCDF82}" type="parTrans" cxnId="{AD7E6F45-1083-4B29-B4A0-C64969D3DA53}">
      <dgm:prSet/>
      <dgm:spPr/>
      <dgm:t>
        <a:bodyPr/>
        <a:lstStyle/>
        <a:p>
          <a:endParaRPr lang="en-US"/>
        </a:p>
      </dgm:t>
    </dgm:pt>
    <dgm:pt modelId="{4ED1D3C5-F4BD-4A5C-B67D-A6BF61F31A8E}" type="sibTrans" cxnId="{AD7E6F45-1083-4B29-B4A0-C64969D3DA53}">
      <dgm:prSet/>
      <dgm:spPr/>
      <dgm:t>
        <a:bodyPr/>
        <a:lstStyle/>
        <a:p>
          <a:endParaRPr lang="en-US"/>
        </a:p>
      </dgm:t>
    </dgm:pt>
    <dgm:pt modelId="{34489418-45FD-4E91-B504-7B871607FC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400" b="0" i="0" dirty="0"/>
            <a:t>Follow us on </a:t>
          </a:r>
          <a:r>
            <a:rPr lang="en-US" sz="4400" b="0" i="0" dirty="0">
              <a:hlinkClick xmlns:r="http://schemas.openxmlformats.org/officeDocument/2006/relationships" r:id="rId1"/>
            </a:rPr>
            <a:t>GitHub</a:t>
          </a:r>
          <a:r>
            <a:rPr lang="en-US" sz="4400" b="0" i="0" dirty="0"/>
            <a:t>!</a:t>
          </a:r>
          <a:endParaRPr lang="en-US" sz="4400" dirty="0"/>
        </a:p>
      </dgm:t>
    </dgm:pt>
    <dgm:pt modelId="{63FA2B85-C4E6-42A1-9956-CDE472EF3095}" type="sibTrans" cxnId="{ACCC6A56-75DD-4646-AD27-B0F1781A933E}">
      <dgm:prSet/>
      <dgm:spPr/>
      <dgm:t>
        <a:bodyPr/>
        <a:lstStyle/>
        <a:p>
          <a:endParaRPr lang="en-US"/>
        </a:p>
      </dgm:t>
    </dgm:pt>
    <dgm:pt modelId="{E16E0546-4F85-44E0-A73E-92E2A9CCB3EC}" type="parTrans" cxnId="{ACCC6A56-75DD-4646-AD27-B0F1781A933E}">
      <dgm:prSet/>
      <dgm:spPr/>
      <dgm:t>
        <a:bodyPr/>
        <a:lstStyle/>
        <a:p>
          <a:endParaRPr lang="en-US"/>
        </a:p>
      </dgm:t>
    </dgm:pt>
    <dgm:pt modelId="{6F13D901-9799-4B68-B962-BD305F6F4A4A}" type="pres">
      <dgm:prSet presAssocID="{D4A02599-F1CA-461D-8BF3-B9EA67AE3464}" presName="root" presStyleCnt="0">
        <dgm:presLayoutVars>
          <dgm:dir/>
          <dgm:resizeHandles val="exact"/>
        </dgm:presLayoutVars>
      </dgm:prSet>
      <dgm:spPr/>
    </dgm:pt>
    <dgm:pt modelId="{9CB57239-493E-4AE9-ADEA-B35706ED3BA4}" type="pres">
      <dgm:prSet presAssocID="{39AB3769-A328-4CE4-A7EB-578342830693}" presName="compNode" presStyleCnt="0"/>
      <dgm:spPr/>
    </dgm:pt>
    <dgm:pt modelId="{CD58994D-4E99-4FD4-9226-C91BB5575683}" type="pres">
      <dgm:prSet presAssocID="{39AB3769-A328-4CE4-A7EB-578342830693}" presName="bgRect" presStyleLbl="bgShp" presStyleIdx="0" presStyleCnt="2"/>
      <dgm:spPr/>
    </dgm:pt>
    <dgm:pt modelId="{F089D0F4-E780-4D00-B682-50ABCB037699}" type="pres">
      <dgm:prSet presAssocID="{39AB3769-A328-4CE4-A7EB-578342830693}" presName="iconRect" presStyleLbl="node1" presStyleIdx="0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1"/>
          </a:solidFill>
        </a:ln>
      </dgm:spPr>
    </dgm:pt>
    <dgm:pt modelId="{E4CAF078-C7D2-4CA4-84EA-78B90FC5F154}" type="pres">
      <dgm:prSet presAssocID="{39AB3769-A328-4CE4-A7EB-578342830693}" presName="spaceRect" presStyleCnt="0"/>
      <dgm:spPr/>
    </dgm:pt>
    <dgm:pt modelId="{BAC4E39C-3DB8-4CEA-8763-B0C12C2209BB}" type="pres">
      <dgm:prSet presAssocID="{39AB3769-A328-4CE4-A7EB-578342830693}" presName="parTx" presStyleLbl="revTx" presStyleIdx="0" presStyleCnt="2">
        <dgm:presLayoutVars>
          <dgm:chMax val="0"/>
          <dgm:chPref val="0"/>
        </dgm:presLayoutVars>
      </dgm:prSet>
      <dgm:spPr/>
    </dgm:pt>
    <dgm:pt modelId="{A4F003D6-6B67-473A-A023-F7D5EC9ACA63}" type="pres">
      <dgm:prSet presAssocID="{4ED1D3C5-F4BD-4A5C-B67D-A6BF61F31A8E}" presName="sibTrans" presStyleCnt="0"/>
      <dgm:spPr/>
    </dgm:pt>
    <dgm:pt modelId="{ACF110E6-DA0F-4419-935A-3052E0A7D110}" type="pres">
      <dgm:prSet presAssocID="{34489418-45FD-4E91-B504-7B871607FC37}" presName="compNode" presStyleCnt="0"/>
      <dgm:spPr/>
    </dgm:pt>
    <dgm:pt modelId="{96A91CD3-4159-4ACF-BDA6-FD79D24B2CFB}" type="pres">
      <dgm:prSet presAssocID="{34489418-45FD-4E91-B504-7B871607FC37}" presName="bgRect" presStyleLbl="bgShp" presStyleIdx="1" presStyleCnt="2"/>
      <dgm:spPr/>
    </dgm:pt>
    <dgm:pt modelId="{C4A08FA0-CB66-4B67-84F6-70F37E7B6A4D}" type="pres">
      <dgm:prSet presAssocID="{34489418-45FD-4E91-B504-7B871607FC37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1"/>
          </a:solidFill>
        </a:ln>
      </dgm:spPr>
    </dgm:pt>
    <dgm:pt modelId="{E9094CF2-1091-4FF8-8110-BB59A7A4DF84}" type="pres">
      <dgm:prSet presAssocID="{34489418-45FD-4E91-B504-7B871607FC37}" presName="spaceRect" presStyleCnt="0"/>
      <dgm:spPr/>
    </dgm:pt>
    <dgm:pt modelId="{85D63922-7E67-4841-B918-4DF3E7F0E53F}" type="pres">
      <dgm:prSet presAssocID="{34489418-45FD-4E91-B504-7B871607FC3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A6EC204-0EDD-4D5B-9E51-EF3281B3A1F8}" type="presOf" srcId="{D4A02599-F1CA-461D-8BF3-B9EA67AE3464}" destId="{6F13D901-9799-4B68-B962-BD305F6F4A4A}" srcOrd="0" destOrd="0" presId="urn:microsoft.com/office/officeart/2018/2/layout/IconVerticalSolidList"/>
    <dgm:cxn modelId="{AD7E6F45-1083-4B29-B4A0-C64969D3DA53}" srcId="{D4A02599-F1CA-461D-8BF3-B9EA67AE3464}" destId="{39AB3769-A328-4CE4-A7EB-578342830693}" srcOrd="0" destOrd="0" parTransId="{A6314F01-51C4-46D9-B1EB-A0F3BECCDF82}" sibTransId="{4ED1D3C5-F4BD-4A5C-B67D-A6BF61F31A8E}"/>
    <dgm:cxn modelId="{ACCC6A56-75DD-4646-AD27-B0F1781A933E}" srcId="{D4A02599-F1CA-461D-8BF3-B9EA67AE3464}" destId="{34489418-45FD-4E91-B504-7B871607FC37}" srcOrd="1" destOrd="0" parTransId="{E16E0546-4F85-44E0-A73E-92E2A9CCB3EC}" sibTransId="{63FA2B85-C4E6-42A1-9956-CDE472EF3095}"/>
    <dgm:cxn modelId="{F40B9F80-D47A-41A4-8D70-26FE25992FF5}" type="presOf" srcId="{39AB3769-A328-4CE4-A7EB-578342830693}" destId="{BAC4E39C-3DB8-4CEA-8763-B0C12C2209BB}" srcOrd="0" destOrd="0" presId="urn:microsoft.com/office/officeart/2018/2/layout/IconVerticalSolidList"/>
    <dgm:cxn modelId="{03F177BD-938B-43DA-A6E0-D2EF663883DD}" type="presOf" srcId="{34489418-45FD-4E91-B504-7B871607FC37}" destId="{85D63922-7E67-4841-B918-4DF3E7F0E53F}" srcOrd="0" destOrd="0" presId="urn:microsoft.com/office/officeart/2018/2/layout/IconVerticalSolidList"/>
    <dgm:cxn modelId="{957341A0-582C-4DE2-BEED-6CF3D3DE30BA}" type="presParOf" srcId="{6F13D901-9799-4B68-B962-BD305F6F4A4A}" destId="{9CB57239-493E-4AE9-ADEA-B35706ED3BA4}" srcOrd="0" destOrd="0" presId="urn:microsoft.com/office/officeart/2018/2/layout/IconVerticalSolidList"/>
    <dgm:cxn modelId="{D911FEFA-6845-457C-AC2C-69431BD2013D}" type="presParOf" srcId="{9CB57239-493E-4AE9-ADEA-B35706ED3BA4}" destId="{CD58994D-4E99-4FD4-9226-C91BB5575683}" srcOrd="0" destOrd="0" presId="urn:microsoft.com/office/officeart/2018/2/layout/IconVerticalSolidList"/>
    <dgm:cxn modelId="{173BE400-B048-4681-AB36-E4026B5AF9A1}" type="presParOf" srcId="{9CB57239-493E-4AE9-ADEA-B35706ED3BA4}" destId="{F089D0F4-E780-4D00-B682-50ABCB037699}" srcOrd="1" destOrd="0" presId="urn:microsoft.com/office/officeart/2018/2/layout/IconVerticalSolidList"/>
    <dgm:cxn modelId="{B1E55EB8-FE61-440A-82AA-F569DE54F154}" type="presParOf" srcId="{9CB57239-493E-4AE9-ADEA-B35706ED3BA4}" destId="{E4CAF078-C7D2-4CA4-84EA-78B90FC5F154}" srcOrd="2" destOrd="0" presId="urn:microsoft.com/office/officeart/2018/2/layout/IconVerticalSolidList"/>
    <dgm:cxn modelId="{C7255BB1-FFEB-4889-8A52-3294949A639B}" type="presParOf" srcId="{9CB57239-493E-4AE9-ADEA-B35706ED3BA4}" destId="{BAC4E39C-3DB8-4CEA-8763-B0C12C2209BB}" srcOrd="3" destOrd="0" presId="urn:microsoft.com/office/officeart/2018/2/layout/IconVerticalSolidList"/>
    <dgm:cxn modelId="{F57FF251-54C7-460E-AE2F-666B9E68A90C}" type="presParOf" srcId="{6F13D901-9799-4B68-B962-BD305F6F4A4A}" destId="{A4F003D6-6B67-473A-A023-F7D5EC9ACA63}" srcOrd="1" destOrd="0" presId="urn:microsoft.com/office/officeart/2018/2/layout/IconVerticalSolidList"/>
    <dgm:cxn modelId="{CD04612E-81CF-4B2B-AAE7-479FF01CA87B}" type="presParOf" srcId="{6F13D901-9799-4B68-B962-BD305F6F4A4A}" destId="{ACF110E6-DA0F-4419-935A-3052E0A7D110}" srcOrd="2" destOrd="0" presId="urn:microsoft.com/office/officeart/2018/2/layout/IconVerticalSolidList"/>
    <dgm:cxn modelId="{C544E8BA-C712-4A2D-A539-0B5E007CBD2E}" type="presParOf" srcId="{ACF110E6-DA0F-4419-935A-3052E0A7D110}" destId="{96A91CD3-4159-4ACF-BDA6-FD79D24B2CFB}" srcOrd="0" destOrd="0" presId="urn:microsoft.com/office/officeart/2018/2/layout/IconVerticalSolidList"/>
    <dgm:cxn modelId="{B4410B93-2639-49A8-9FB5-F439DC0A29F0}" type="presParOf" srcId="{ACF110E6-DA0F-4419-935A-3052E0A7D110}" destId="{C4A08FA0-CB66-4B67-84F6-70F37E7B6A4D}" srcOrd="1" destOrd="0" presId="urn:microsoft.com/office/officeart/2018/2/layout/IconVerticalSolidList"/>
    <dgm:cxn modelId="{4CB20DA8-58E6-4C52-BA88-43EFFCEEE7C2}" type="presParOf" srcId="{ACF110E6-DA0F-4419-935A-3052E0A7D110}" destId="{E9094CF2-1091-4FF8-8110-BB59A7A4DF84}" srcOrd="2" destOrd="0" presId="urn:microsoft.com/office/officeart/2018/2/layout/IconVerticalSolidList"/>
    <dgm:cxn modelId="{6260A6FB-06EF-4E80-9B67-4807727A113E}" type="presParOf" srcId="{ACF110E6-DA0F-4419-935A-3052E0A7D110}" destId="{85D63922-7E67-4841-B918-4DF3E7F0E5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5BF7B-0CE4-4802-8E48-B74FC9B16F5F}">
      <dsp:nvSpPr>
        <dsp:cNvPr id="0" name=""/>
        <dsp:cNvSpPr/>
      </dsp:nvSpPr>
      <dsp:spPr>
        <a:xfrm>
          <a:off x="0" y="578735"/>
          <a:ext cx="9395460" cy="9324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431F5-4E74-44B6-B2ED-023AED385AE4}">
      <dsp:nvSpPr>
        <dsp:cNvPr id="0" name=""/>
        <dsp:cNvSpPr/>
      </dsp:nvSpPr>
      <dsp:spPr>
        <a:xfrm>
          <a:off x="469773" y="32615"/>
          <a:ext cx="6576822" cy="1092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588" tIns="0" rIns="248588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Introduction</a:t>
          </a:r>
        </a:p>
      </dsp:txBody>
      <dsp:txXfrm>
        <a:off x="523092" y="85934"/>
        <a:ext cx="6470184" cy="985602"/>
      </dsp:txXfrm>
    </dsp:sp>
    <dsp:sp modelId="{3042E7D4-C94E-4B48-AD0A-CEE4E4EFEE8C}">
      <dsp:nvSpPr>
        <dsp:cNvPr id="0" name=""/>
        <dsp:cNvSpPr/>
      </dsp:nvSpPr>
      <dsp:spPr>
        <a:xfrm>
          <a:off x="0" y="2257055"/>
          <a:ext cx="9395460" cy="9324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016CF-69A6-4527-8AAD-BA9F51002E62}">
      <dsp:nvSpPr>
        <dsp:cNvPr id="0" name=""/>
        <dsp:cNvSpPr/>
      </dsp:nvSpPr>
      <dsp:spPr>
        <a:xfrm>
          <a:off x="469773" y="1710935"/>
          <a:ext cx="6576822" cy="1092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588" tIns="0" rIns="248588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Project Outline</a:t>
          </a:r>
        </a:p>
      </dsp:txBody>
      <dsp:txXfrm>
        <a:off x="523092" y="1764254"/>
        <a:ext cx="6470184" cy="985602"/>
      </dsp:txXfrm>
    </dsp:sp>
    <dsp:sp modelId="{EC2B9BCC-5B0C-4F55-AD0B-756DD4BE0C8E}">
      <dsp:nvSpPr>
        <dsp:cNvPr id="0" name=""/>
        <dsp:cNvSpPr/>
      </dsp:nvSpPr>
      <dsp:spPr>
        <a:xfrm>
          <a:off x="0" y="3935375"/>
          <a:ext cx="9395460" cy="9324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0A32B-A7EE-4FFD-BB06-6FA332485120}">
      <dsp:nvSpPr>
        <dsp:cNvPr id="0" name=""/>
        <dsp:cNvSpPr/>
      </dsp:nvSpPr>
      <dsp:spPr>
        <a:xfrm>
          <a:off x="469773" y="3389255"/>
          <a:ext cx="6576822" cy="1092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588" tIns="0" rIns="248588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Phases</a:t>
          </a:r>
          <a:r>
            <a:rPr lang="en-US" sz="3700" kern="1200"/>
            <a:t> </a:t>
          </a:r>
          <a:r>
            <a:rPr lang="en-US" sz="3700" b="1" kern="1200"/>
            <a:t>of</a:t>
          </a:r>
          <a:r>
            <a:rPr lang="en-US" sz="3700" kern="1200"/>
            <a:t> </a:t>
          </a:r>
          <a:r>
            <a:rPr lang="en-US" sz="3700" b="1" kern="1200"/>
            <a:t>Project</a:t>
          </a:r>
        </a:p>
      </dsp:txBody>
      <dsp:txXfrm>
        <a:off x="523092" y="3442574"/>
        <a:ext cx="6470184" cy="985602"/>
      </dsp:txXfrm>
    </dsp:sp>
    <dsp:sp modelId="{BEA3B0A6-A56E-47C7-9FDB-7B2619ADAB90}">
      <dsp:nvSpPr>
        <dsp:cNvPr id="0" name=""/>
        <dsp:cNvSpPr/>
      </dsp:nvSpPr>
      <dsp:spPr>
        <a:xfrm>
          <a:off x="0" y="5613696"/>
          <a:ext cx="9395460" cy="9324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F2507-BF6E-4B42-A3D4-7A4073CF1886}">
      <dsp:nvSpPr>
        <dsp:cNvPr id="0" name=""/>
        <dsp:cNvSpPr/>
      </dsp:nvSpPr>
      <dsp:spPr>
        <a:xfrm>
          <a:off x="469773" y="5067576"/>
          <a:ext cx="6576822" cy="1092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588" tIns="0" rIns="248588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Challenges</a:t>
          </a:r>
        </a:p>
      </dsp:txBody>
      <dsp:txXfrm>
        <a:off x="523092" y="5120895"/>
        <a:ext cx="6470184" cy="985602"/>
      </dsp:txXfrm>
    </dsp:sp>
    <dsp:sp modelId="{D35DDD61-5CD9-4735-9804-F3BEA11436C8}">
      <dsp:nvSpPr>
        <dsp:cNvPr id="0" name=""/>
        <dsp:cNvSpPr/>
      </dsp:nvSpPr>
      <dsp:spPr>
        <a:xfrm>
          <a:off x="0" y="7292016"/>
          <a:ext cx="9395460" cy="9324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F282F-FDBE-4401-8E1E-990949BC1CE7}">
      <dsp:nvSpPr>
        <dsp:cNvPr id="0" name=""/>
        <dsp:cNvSpPr/>
      </dsp:nvSpPr>
      <dsp:spPr>
        <a:xfrm>
          <a:off x="469773" y="6745896"/>
          <a:ext cx="6576822" cy="1092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588" tIns="0" rIns="248588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Business</a:t>
          </a:r>
          <a:r>
            <a:rPr lang="en-US" sz="3700" kern="1200"/>
            <a:t> </a:t>
          </a:r>
          <a:r>
            <a:rPr lang="en-US" sz="3700" b="1" kern="1200"/>
            <a:t>Use</a:t>
          </a:r>
          <a:r>
            <a:rPr lang="en-US" sz="3700" kern="1200"/>
            <a:t> </a:t>
          </a:r>
          <a:r>
            <a:rPr lang="en-US" sz="3700" b="1" kern="1200"/>
            <a:t>Case</a:t>
          </a:r>
        </a:p>
      </dsp:txBody>
      <dsp:txXfrm>
        <a:off x="523092" y="6799215"/>
        <a:ext cx="6470184" cy="985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ECFCC-301F-42BD-9E1C-D886D929921B}">
      <dsp:nvSpPr>
        <dsp:cNvPr id="0" name=""/>
        <dsp:cNvSpPr/>
      </dsp:nvSpPr>
      <dsp:spPr>
        <a:xfrm>
          <a:off x="-125681" y="182684"/>
          <a:ext cx="17333025" cy="25301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D6487-900B-4483-99F1-C8C3BCA1AAC4}">
      <dsp:nvSpPr>
        <dsp:cNvPr id="0" name=""/>
        <dsp:cNvSpPr/>
      </dsp:nvSpPr>
      <dsp:spPr>
        <a:xfrm>
          <a:off x="432927" y="685747"/>
          <a:ext cx="1227416" cy="1227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0CD74-1FD3-4D3E-9569-4040BBAA5715}">
      <dsp:nvSpPr>
        <dsp:cNvPr id="0" name=""/>
        <dsp:cNvSpPr/>
      </dsp:nvSpPr>
      <dsp:spPr>
        <a:xfrm>
          <a:off x="2451892" y="164217"/>
          <a:ext cx="7799861" cy="2231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85" tIns="236185" rIns="236185" bIns="236185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latin typeface="+mn-lt"/>
              <a:ea typeface="+mn-ea"/>
              <a:cs typeface="Times New Roman"/>
            </a:rPr>
            <a:t>Web Scrapping</a:t>
          </a:r>
        </a:p>
      </dsp:txBody>
      <dsp:txXfrm>
        <a:off x="2451892" y="164217"/>
        <a:ext cx="7799861" cy="2231666"/>
      </dsp:txXfrm>
    </dsp:sp>
    <dsp:sp modelId="{79BB42CB-A218-4C40-8F0F-99B1B78BE734}">
      <dsp:nvSpPr>
        <dsp:cNvPr id="0" name=""/>
        <dsp:cNvSpPr/>
      </dsp:nvSpPr>
      <dsp:spPr>
        <a:xfrm>
          <a:off x="9598749" y="317956"/>
          <a:ext cx="7463358" cy="2231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85" tIns="236185" rIns="236185" bIns="2361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  <a:ea typeface="+mn-ea"/>
            <a:cs typeface="+mn-cs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Choose a programming language – Python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Install necessary libraries: Selenium, Web driver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Inspect the website and Send an HTTP request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Parse the HTML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Handle pagination and dynamic content</a:t>
          </a:r>
          <a:endParaRPr lang="en-US" sz="1800" b="1" kern="1200">
            <a:latin typeface="+mn-lt"/>
            <a:ea typeface="+mn-ea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n-lt"/>
              <a:ea typeface="+mn-ea"/>
              <a:cs typeface="Times New Roman" panose="02020603050405020304" pitchFamily="18" charset="0"/>
            </a:rPr>
            <a:t>Extract Data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n-lt"/>
              <a:ea typeface="+mn-ea"/>
              <a:cs typeface="Times New Roman" panose="02020603050405020304" pitchFamily="18" charset="0"/>
            </a:rPr>
            <a:t>Store the data - CSV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  <a:ea typeface="+mn-ea"/>
            <a:cs typeface="+mn-cs"/>
          </a:endParaRPr>
        </a:p>
      </dsp:txBody>
      <dsp:txXfrm>
        <a:off x="9598749" y="317956"/>
        <a:ext cx="7463358" cy="2231666"/>
      </dsp:txXfrm>
    </dsp:sp>
    <dsp:sp modelId="{CB9452B6-DA3C-4F67-AEBD-6357C91EB26D}">
      <dsp:nvSpPr>
        <dsp:cNvPr id="0" name=""/>
        <dsp:cNvSpPr/>
      </dsp:nvSpPr>
      <dsp:spPr>
        <a:xfrm>
          <a:off x="-125681" y="2944884"/>
          <a:ext cx="17333025" cy="270245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6D6FE-DB5E-4140-BBF2-AAD3D084B130}">
      <dsp:nvSpPr>
        <dsp:cNvPr id="0" name=""/>
        <dsp:cNvSpPr/>
      </dsp:nvSpPr>
      <dsp:spPr>
        <a:xfrm>
          <a:off x="549397" y="3840586"/>
          <a:ext cx="1227416" cy="1227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861C9-37DC-4ECA-8E84-1039DEC6C55A}">
      <dsp:nvSpPr>
        <dsp:cNvPr id="0" name=""/>
        <dsp:cNvSpPr/>
      </dsp:nvSpPr>
      <dsp:spPr>
        <a:xfrm>
          <a:off x="2451892" y="3338461"/>
          <a:ext cx="7799861" cy="2231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85" tIns="236185" rIns="236185" bIns="236185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latin typeface="+mn-lt"/>
              <a:cs typeface="Times New Roman"/>
            </a:rPr>
            <a:t>Data</a:t>
          </a:r>
          <a:r>
            <a:rPr lang="en-US" sz="3600" kern="1200">
              <a:latin typeface="+mn-lt"/>
              <a:cs typeface="Times New Roman"/>
            </a:rPr>
            <a:t> </a:t>
          </a:r>
          <a:r>
            <a:rPr lang="en-US" sz="3600" b="1" kern="1200">
              <a:latin typeface="+mn-lt"/>
              <a:cs typeface="Times New Roman"/>
            </a:rPr>
            <a:t>Cleaning</a:t>
          </a:r>
        </a:p>
      </dsp:txBody>
      <dsp:txXfrm>
        <a:off x="2451892" y="3338461"/>
        <a:ext cx="7799861" cy="2231666"/>
      </dsp:txXfrm>
    </dsp:sp>
    <dsp:sp modelId="{2ED7E384-A313-4EA0-AB66-426E98072243}">
      <dsp:nvSpPr>
        <dsp:cNvPr id="0" name=""/>
        <dsp:cNvSpPr/>
      </dsp:nvSpPr>
      <dsp:spPr>
        <a:xfrm>
          <a:off x="9590061" y="3199740"/>
          <a:ext cx="6950547" cy="2231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85" tIns="236185" rIns="236185" bIns="2361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Standardizing and Normalizing Data</a:t>
          </a:r>
          <a:endParaRPr lang="en-US" sz="1800" kern="1200">
            <a:latin typeface="+mn-lt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Handling Inconsistent Formats</a:t>
          </a:r>
          <a:endParaRPr lang="en-US" sz="1800" kern="1200">
            <a:latin typeface="+mn-lt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Handling Missing Values</a:t>
          </a:r>
          <a:endParaRPr lang="en-US" sz="1800" kern="1200">
            <a:latin typeface="+mn-lt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Handling Categorical Data</a:t>
          </a:r>
          <a:endParaRPr lang="en-US" sz="1800" kern="1200">
            <a:latin typeface="+mn-lt"/>
            <a:cs typeface="Times New Roman" panose="02020603050405020304" pitchFamily="18" charset="0"/>
          </a:endParaRPr>
        </a:p>
      </dsp:txBody>
      <dsp:txXfrm>
        <a:off x="9590061" y="3199740"/>
        <a:ext cx="6950547" cy="2231666"/>
      </dsp:txXfrm>
    </dsp:sp>
    <dsp:sp modelId="{E535BC0C-7611-42A9-8B33-9A349C8F713A}">
      <dsp:nvSpPr>
        <dsp:cNvPr id="0" name=""/>
        <dsp:cNvSpPr/>
      </dsp:nvSpPr>
      <dsp:spPr>
        <a:xfrm>
          <a:off x="-125681" y="5921682"/>
          <a:ext cx="17333025" cy="256748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913EE-8CE6-496A-A924-F9BD1E7D67F1}">
      <dsp:nvSpPr>
        <dsp:cNvPr id="0" name=""/>
        <dsp:cNvSpPr/>
      </dsp:nvSpPr>
      <dsp:spPr>
        <a:xfrm>
          <a:off x="549397" y="6558146"/>
          <a:ext cx="1227416" cy="1227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214C3-2379-4723-A70A-61E5E7AA789D}">
      <dsp:nvSpPr>
        <dsp:cNvPr id="0" name=""/>
        <dsp:cNvSpPr/>
      </dsp:nvSpPr>
      <dsp:spPr>
        <a:xfrm>
          <a:off x="2451892" y="6809581"/>
          <a:ext cx="7799861" cy="63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310" tIns="126310" rIns="126310" bIns="12631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dirty="0">
              <a:latin typeface="+mn-lt"/>
              <a:cs typeface="Times New Roman"/>
            </a:rPr>
            <a:t>Data Visualization</a:t>
          </a:r>
          <a:endParaRPr lang="en-US" sz="3600" b="1" kern="1200" dirty="0">
            <a:latin typeface="+mn-lt"/>
            <a:cs typeface="Times New Roman"/>
          </a:endParaRPr>
        </a:p>
      </dsp:txBody>
      <dsp:txXfrm>
        <a:off x="2451892" y="6809581"/>
        <a:ext cx="7799861" cy="637020"/>
      </dsp:txXfrm>
    </dsp:sp>
    <dsp:sp modelId="{919B6BA7-8582-4D77-82F1-70B2CACE0630}">
      <dsp:nvSpPr>
        <dsp:cNvPr id="0" name=""/>
        <dsp:cNvSpPr/>
      </dsp:nvSpPr>
      <dsp:spPr>
        <a:xfrm>
          <a:off x="9590061" y="6258083"/>
          <a:ext cx="6950547" cy="2231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85" tIns="236185" rIns="236185" bIns="2361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Connect Clean data to Tableau</a:t>
          </a:r>
          <a:endParaRPr lang="en-US" sz="1800" b="1" kern="1200">
            <a:latin typeface="+mn-lt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 panose="02020603050405020304" pitchFamily="18" charset="0"/>
            </a:rPr>
            <a:t>Choose Visualization Type</a:t>
          </a:r>
          <a:endParaRPr lang="en-US" sz="1800" b="1" kern="1200">
            <a:latin typeface="+mn-lt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n-lt"/>
              <a:cs typeface="Times New Roman" panose="02020603050405020304" pitchFamily="18" charset="0"/>
            </a:rPr>
            <a:t>Create Dashboard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latin typeface="+mn-lt"/>
              <a:cs typeface="Times New Roman"/>
            </a:rPr>
            <a:t>Add Interactivity and KPIs</a:t>
          </a:r>
          <a:endParaRPr lang="en-US" sz="1800" b="1" kern="1200">
            <a:latin typeface="+mn-lt"/>
            <a:cs typeface="Times New Roman"/>
          </a:endParaRPr>
        </a:p>
      </dsp:txBody>
      <dsp:txXfrm>
        <a:off x="9590061" y="6258083"/>
        <a:ext cx="6950547" cy="22316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FFEC3-F9D3-4E93-B499-42DCF727328C}">
      <dsp:nvSpPr>
        <dsp:cNvPr id="0" name=""/>
        <dsp:cNvSpPr/>
      </dsp:nvSpPr>
      <dsp:spPr>
        <a:xfrm>
          <a:off x="1252413" y="871159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14886-7E61-4499-88CB-FD89DD5AF7E4}">
      <dsp:nvSpPr>
        <dsp:cNvPr id="0" name=""/>
        <dsp:cNvSpPr/>
      </dsp:nvSpPr>
      <dsp:spPr>
        <a:xfrm>
          <a:off x="1252413" y="26018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>
              <a:latin typeface="+mn-lt"/>
              <a:cs typeface="Times New Roman" panose="02020603050405020304" pitchFamily="18" charset="0"/>
            </a:rPr>
            <a:t>Job Location</a:t>
          </a:r>
          <a:endParaRPr lang="en-US" sz="3200" kern="1200">
            <a:latin typeface="+mn-lt"/>
            <a:cs typeface="Times New Roman" panose="02020603050405020304" pitchFamily="18" charset="0"/>
          </a:endParaRPr>
        </a:p>
      </dsp:txBody>
      <dsp:txXfrm>
        <a:off x="1252413" y="2601894"/>
        <a:ext cx="4320000" cy="648000"/>
      </dsp:txXfrm>
    </dsp:sp>
    <dsp:sp modelId="{6A95029A-1ACC-415E-90ED-AE4E24EF0C2E}">
      <dsp:nvSpPr>
        <dsp:cNvPr id="0" name=""/>
        <dsp:cNvSpPr/>
      </dsp:nvSpPr>
      <dsp:spPr>
        <a:xfrm>
          <a:off x="1219192" y="3509526"/>
          <a:ext cx="4320000" cy="2606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+mn-lt"/>
            </a:rPr>
            <a:t>Split the existing unified Location Column into distinct columns for City, State, and Zip.</a:t>
          </a:r>
          <a:endParaRPr lang="en-US" sz="2800" kern="1200">
            <a:latin typeface="+mn-lt"/>
            <a:cs typeface="Times New Roman" panose="02020603050405020304" pitchFamily="18" charset="0"/>
          </a:endParaRPr>
        </a:p>
      </dsp:txBody>
      <dsp:txXfrm>
        <a:off x="1219192" y="3509526"/>
        <a:ext cx="4320000" cy="2606384"/>
      </dsp:txXfrm>
    </dsp:sp>
    <dsp:sp modelId="{8F021F0C-23BB-4B16-806A-4C04B1D7D359}">
      <dsp:nvSpPr>
        <dsp:cNvPr id="0" name=""/>
        <dsp:cNvSpPr/>
      </dsp:nvSpPr>
      <dsp:spPr>
        <a:xfrm>
          <a:off x="6328413" y="87115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FE177-81E2-4BF2-BDD6-E562B2D52618}">
      <dsp:nvSpPr>
        <dsp:cNvPr id="0" name=""/>
        <dsp:cNvSpPr/>
      </dsp:nvSpPr>
      <dsp:spPr>
        <a:xfrm>
          <a:off x="6328413" y="26018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>
              <a:latin typeface="+mn-lt"/>
              <a:cs typeface="Times New Roman" panose="02020603050405020304" pitchFamily="18" charset="0"/>
            </a:rPr>
            <a:t>Work Mode </a:t>
          </a:r>
          <a:r>
            <a:rPr lang="en-US" sz="2000" b="1" kern="1200">
              <a:latin typeface="+mn-lt"/>
              <a:cs typeface="Times New Roman" panose="02020603050405020304" pitchFamily="18" charset="0"/>
            </a:rPr>
            <a:t>(Remote/Hybrid)</a:t>
          </a:r>
          <a:endParaRPr lang="en-US" sz="3200" kern="1200">
            <a:latin typeface="+mn-lt"/>
            <a:cs typeface="Times New Roman" panose="02020603050405020304" pitchFamily="18" charset="0"/>
          </a:endParaRPr>
        </a:p>
      </dsp:txBody>
      <dsp:txXfrm>
        <a:off x="6328413" y="2601894"/>
        <a:ext cx="4320000" cy="648000"/>
      </dsp:txXfrm>
    </dsp:sp>
    <dsp:sp modelId="{261CFE6B-92BC-44A9-9D83-A6FBFD3FF906}">
      <dsp:nvSpPr>
        <dsp:cNvPr id="0" name=""/>
        <dsp:cNvSpPr/>
      </dsp:nvSpPr>
      <dsp:spPr>
        <a:xfrm>
          <a:off x="6324611" y="3444392"/>
          <a:ext cx="4320000" cy="2606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+mn-lt"/>
              <a:ea typeface="+mn-ea"/>
              <a:cs typeface="+mn-cs"/>
            </a:rPr>
            <a:t>Create a new column for "Work Mode" (Remote/Hybrid/In-Person) based on job location information.</a:t>
          </a:r>
        </a:p>
      </dsp:txBody>
      <dsp:txXfrm>
        <a:off x="6324611" y="3444392"/>
        <a:ext cx="4320000" cy="2606384"/>
      </dsp:txXfrm>
    </dsp:sp>
    <dsp:sp modelId="{E961BC5A-36C1-4E28-937F-A47C605F7BBE}">
      <dsp:nvSpPr>
        <dsp:cNvPr id="0" name=""/>
        <dsp:cNvSpPr/>
      </dsp:nvSpPr>
      <dsp:spPr>
        <a:xfrm>
          <a:off x="11658595" y="814474"/>
          <a:ext cx="1512000" cy="1512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F4AB5-A73B-4040-862F-B5E8BE7F1DC6}">
      <dsp:nvSpPr>
        <dsp:cNvPr id="0" name=""/>
        <dsp:cNvSpPr/>
      </dsp:nvSpPr>
      <dsp:spPr>
        <a:xfrm>
          <a:off x="11406357" y="254735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>
              <a:latin typeface="+mn-lt"/>
              <a:cs typeface="Times New Roman" panose="02020603050405020304" pitchFamily="18" charset="0"/>
            </a:rPr>
            <a:t>Experience Column</a:t>
          </a:r>
          <a:endParaRPr lang="en-US" sz="3200" kern="1200">
            <a:latin typeface="+mn-lt"/>
            <a:cs typeface="Times New Roman" panose="02020603050405020304" pitchFamily="18" charset="0"/>
          </a:endParaRPr>
        </a:p>
      </dsp:txBody>
      <dsp:txXfrm>
        <a:off x="11406357" y="2547352"/>
        <a:ext cx="4320000" cy="648000"/>
      </dsp:txXfrm>
    </dsp:sp>
    <dsp:sp modelId="{139B38D1-C6DA-4397-8A8E-DC4C1A52C8DE}">
      <dsp:nvSpPr>
        <dsp:cNvPr id="0" name=""/>
        <dsp:cNvSpPr/>
      </dsp:nvSpPr>
      <dsp:spPr>
        <a:xfrm>
          <a:off x="11506192" y="3449032"/>
          <a:ext cx="4320000" cy="2606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+mn-lt"/>
              <a:ea typeface="+mn-ea"/>
              <a:cs typeface="+mn-cs"/>
            </a:rPr>
            <a:t>Keep only numerical values in the Experience column, eliminating any accompanying text and symbols. Replace empty spaces with "Not Available."</a:t>
          </a:r>
        </a:p>
      </dsp:txBody>
      <dsp:txXfrm>
        <a:off x="11506192" y="3449032"/>
        <a:ext cx="4320000" cy="2606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07EAD-FA87-4BB4-936D-8E506DF51EFC}">
      <dsp:nvSpPr>
        <dsp:cNvPr id="0" name=""/>
        <dsp:cNvSpPr/>
      </dsp:nvSpPr>
      <dsp:spPr>
        <a:xfrm>
          <a:off x="1231458" y="1506436"/>
          <a:ext cx="1587998" cy="10313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C2E0A-8C99-443C-BAB0-D891CCAB7A03}">
      <dsp:nvSpPr>
        <dsp:cNvPr id="0" name=""/>
        <dsp:cNvSpPr/>
      </dsp:nvSpPr>
      <dsp:spPr>
        <a:xfrm>
          <a:off x="1231442" y="2696137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000" b="1" kern="1200">
              <a:latin typeface="+mn-lt"/>
              <a:cs typeface="Times New Roman" panose="02020603050405020304" pitchFamily="18" charset="0"/>
            </a:rPr>
            <a:t>Job Type:</a:t>
          </a:r>
          <a:endParaRPr lang="en-US" sz="4000" kern="1200">
            <a:latin typeface="+mn-lt"/>
            <a:cs typeface="Times New Roman" panose="02020603050405020304" pitchFamily="18" charset="0"/>
          </a:endParaRPr>
        </a:p>
      </dsp:txBody>
      <dsp:txXfrm>
        <a:off x="1231442" y="2696137"/>
        <a:ext cx="4315781" cy="647367"/>
      </dsp:txXfrm>
    </dsp:sp>
    <dsp:sp modelId="{2FDFCA82-CBB3-42C3-893C-016A010CFBFE}">
      <dsp:nvSpPr>
        <dsp:cNvPr id="0" name=""/>
        <dsp:cNvSpPr/>
      </dsp:nvSpPr>
      <dsp:spPr>
        <a:xfrm>
          <a:off x="1231442" y="3629818"/>
          <a:ext cx="4315781" cy="1892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Group based on sub-divisions for concise categorization</a:t>
          </a:r>
          <a:endParaRPr lang="en-US" sz="2800" kern="1200">
            <a:latin typeface="+mn-lt"/>
            <a:cs typeface="Times New Roman" panose="02020603050405020304" pitchFamily="18" charset="0"/>
          </a:endParaRPr>
        </a:p>
      </dsp:txBody>
      <dsp:txXfrm>
        <a:off x="1231442" y="3629818"/>
        <a:ext cx="4315781" cy="1892311"/>
      </dsp:txXfrm>
    </dsp:sp>
    <dsp:sp modelId="{DDAB921B-980D-4EEC-89A0-5844213EF632}">
      <dsp:nvSpPr>
        <dsp:cNvPr id="0" name=""/>
        <dsp:cNvSpPr/>
      </dsp:nvSpPr>
      <dsp:spPr>
        <a:xfrm>
          <a:off x="6380191" y="1095314"/>
          <a:ext cx="1624628" cy="1382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F0B6E-5A6C-45CC-A0BC-B95033CAF558}">
      <dsp:nvSpPr>
        <dsp:cNvPr id="0" name=""/>
        <dsp:cNvSpPr/>
      </dsp:nvSpPr>
      <dsp:spPr>
        <a:xfrm>
          <a:off x="6380169" y="2792476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000" b="1" kern="1200">
              <a:latin typeface="+mn-lt"/>
              <a:cs typeface="Times New Roman" panose="02020603050405020304" pitchFamily="18" charset="0"/>
            </a:rPr>
            <a:t>Date Column:</a:t>
          </a:r>
          <a:endParaRPr lang="en-US" sz="4000" kern="1200">
            <a:latin typeface="+mn-lt"/>
            <a:cs typeface="Times New Roman" panose="02020603050405020304" pitchFamily="18" charset="0"/>
          </a:endParaRPr>
        </a:p>
      </dsp:txBody>
      <dsp:txXfrm>
        <a:off x="6380169" y="2792476"/>
        <a:ext cx="4315781" cy="647367"/>
      </dsp:txXfrm>
    </dsp:sp>
    <dsp:sp modelId="{C361939D-5039-496F-834D-2A330C6B565D}">
      <dsp:nvSpPr>
        <dsp:cNvPr id="0" name=""/>
        <dsp:cNvSpPr/>
      </dsp:nvSpPr>
      <dsp:spPr>
        <a:xfrm>
          <a:off x="6380169" y="3735223"/>
          <a:ext cx="6457876" cy="1892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+mn-lt"/>
              <a:cs typeface="Times New Roman" panose="02020603050405020304" pitchFamily="18" charset="0"/>
            </a:rPr>
            <a:t>Utilized functions for extracting and calculating dates based on identified patterns.</a:t>
          </a:r>
          <a:endParaRPr lang="en-US" sz="2800" kern="1200">
            <a:latin typeface="+mn-lt"/>
            <a:cs typeface="Times New Roman" panose="02020603050405020304" pitchFamily="18" charset="0"/>
          </a:endParaRP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+mn-lt"/>
              <a:cs typeface="Times New Roman" panose="02020603050405020304" pitchFamily="18" charset="0"/>
            </a:rPr>
            <a:t>Implemented a function to calculate the actual date based on the 'days ago' information.</a:t>
          </a:r>
          <a:endParaRPr lang="en-US" sz="2800" kern="1200">
            <a:latin typeface="+mn-lt"/>
            <a:cs typeface="Times New Roman" panose="02020603050405020304" pitchFamily="18" charset="0"/>
          </a:endParaRP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+mn-lt"/>
              <a:cs typeface="Times New Roman" panose="02020603050405020304" pitchFamily="18" charset="0"/>
            </a:rPr>
            <a:t>Generated '</a:t>
          </a:r>
          <a:r>
            <a:rPr lang="en-US" sz="2800" b="0" i="0" kern="1200" err="1">
              <a:latin typeface="+mn-lt"/>
              <a:cs typeface="Times New Roman" panose="02020603050405020304" pitchFamily="18" charset="0"/>
            </a:rPr>
            <a:t>Employer_Active_date</a:t>
          </a:r>
          <a:r>
            <a:rPr lang="en-US" sz="2800" b="0" i="0" kern="1200">
              <a:latin typeface="+mn-lt"/>
              <a:cs typeface="Times New Roman" panose="02020603050405020304" pitchFamily="18" charset="0"/>
            </a:rPr>
            <a:t>' and '</a:t>
          </a:r>
          <a:r>
            <a:rPr lang="en-US" sz="2800" b="0" i="0" kern="1200" err="1">
              <a:latin typeface="+mn-lt"/>
              <a:cs typeface="Times New Roman" panose="02020603050405020304" pitchFamily="18" charset="0"/>
            </a:rPr>
            <a:t>Job_Posted_date</a:t>
          </a:r>
          <a:r>
            <a:rPr lang="en-US" sz="2800" b="0" i="0" kern="1200">
              <a:latin typeface="+mn-lt"/>
              <a:cs typeface="Times New Roman" panose="02020603050405020304" pitchFamily="18" charset="0"/>
            </a:rPr>
            <a:t>' columns to store calculated dates.</a:t>
          </a:r>
          <a:endParaRPr lang="en-US" sz="2800" kern="1200">
            <a:latin typeface="+mn-lt"/>
            <a:cs typeface="Times New Roman" panose="02020603050405020304" pitchFamily="18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80169" y="3735223"/>
        <a:ext cx="6457876" cy="1892311"/>
      </dsp:txXfrm>
    </dsp:sp>
    <dsp:sp modelId="{7B64133B-1D30-4F57-8D73-C6AA46EE4DDF}">
      <dsp:nvSpPr>
        <dsp:cNvPr id="0" name=""/>
        <dsp:cNvSpPr/>
      </dsp:nvSpPr>
      <dsp:spPr>
        <a:xfrm>
          <a:off x="12737652" y="1232976"/>
          <a:ext cx="1510523" cy="14457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E61A1-8A01-4386-84E8-1B02F9FA76A0}">
      <dsp:nvSpPr>
        <dsp:cNvPr id="0" name=""/>
        <dsp:cNvSpPr/>
      </dsp:nvSpPr>
      <dsp:spPr>
        <a:xfrm>
          <a:off x="12737660" y="2880207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000" b="1" kern="12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Others</a:t>
          </a:r>
          <a:r>
            <a:rPr lang="en-US" sz="4000" b="1" kern="1200">
              <a:latin typeface="+mn-lt"/>
              <a:cs typeface="Times New Roman" panose="02020603050405020304" pitchFamily="18" charset="0"/>
            </a:rPr>
            <a:t>:</a:t>
          </a:r>
          <a:endParaRPr lang="en-US" sz="4000" kern="1200">
            <a:latin typeface="+mn-lt"/>
            <a:cs typeface="Times New Roman" panose="02020603050405020304" pitchFamily="18" charset="0"/>
          </a:endParaRPr>
        </a:p>
      </dsp:txBody>
      <dsp:txXfrm>
        <a:off x="12737660" y="2880207"/>
        <a:ext cx="4315781" cy="647367"/>
      </dsp:txXfrm>
    </dsp:sp>
    <dsp:sp modelId="{97EA7F75-9AD7-4E91-9D04-4B1D6FC91C1A}">
      <dsp:nvSpPr>
        <dsp:cNvPr id="0" name=""/>
        <dsp:cNvSpPr/>
      </dsp:nvSpPr>
      <dsp:spPr>
        <a:xfrm>
          <a:off x="12737660" y="3765440"/>
          <a:ext cx="4315781" cy="1892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Handled Null Values.</a:t>
          </a:r>
          <a:endParaRPr lang="en-US" sz="2800" kern="1200">
            <a:latin typeface="+mn-lt"/>
            <a:cs typeface="Times New Roman" panose="02020603050405020304" pitchFamily="18" charset="0"/>
          </a:endParaRP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Converted the string Date types to Numeric based on the category and Groups.</a:t>
          </a:r>
        </a:p>
      </dsp:txBody>
      <dsp:txXfrm>
        <a:off x="12737660" y="3765440"/>
        <a:ext cx="4315781" cy="18923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7BE98-02D2-4834-9182-F1343C18D759}">
      <dsp:nvSpPr>
        <dsp:cNvPr id="0" name=""/>
        <dsp:cNvSpPr/>
      </dsp:nvSpPr>
      <dsp:spPr>
        <a:xfrm>
          <a:off x="5381" y="521956"/>
          <a:ext cx="5247084" cy="90146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+mn-lt"/>
            </a:rPr>
            <a:t>Strategic Shift from LinkedIn to Indeed.com </a:t>
          </a:r>
          <a:endParaRPr lang="en-US" sz="2400" kern="1200">
            <a:latin typeface="+mn-lt"/>
          </a:endParaRPr>
        </a:p>
      </dsp:txBody>
      <dsp:txXfrm>
        <a:off x="5381" y="521956"/>
        <a:ext cx="5247084" cy="901465"/>
      </dsp:txXfrm>
    </dsp:sp>
    <dsp:sp modelId="{58C8ED83-C0D7-4950-A599-9FF342439F19}">
      <dsp:nvSpPr>
        <dsp:cNvPr id="0" name=""/>
        <dsp:cNvSpPr/>
      </dsp:nvSpPr>
      <dsp:spPr>
        <a:xfrm>
          <a:off x="5381" y="1423422"/>
          <a:ext cx="5247084" cy="583655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+mn-lt"/>
            </a:rPr>
            <a:t>Began the project with LinkedIn web scraping, considering its stability in job data.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+mn-lt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>
              <a:latin typeface="+mn-lt"/>
            </a:rPr>
            <a:t>Limitation Discovery</a:t>
          </a:r>
          <a:r>
            <a:rPr lang="en-US" sz="2700" b="1" kern="1200">
              <a:latin typeface="+mn-lt"/>
            </a:rPr>
            <a:t>:</a:t>
          </a:r>
          <a:r>
            <a:rPr lang="en-US" sz="2700" kern="1200">
              <a:latin typeface="+mn-lt"/>
            </a:rPr>
            <a:t> LinkedIn restricts job retrieval to 999 within a browser session, and refreshing starts anew, preventing fetching more than 999 jobs for a Job Title + Location pair.</a:t>
          </a:r>
        </a:p>
      </dsp:txBody>
      <dsp:txXfrm>
        <a:off x="5381" y="1423422"/>
        <a:ext cx="5247084" cy="5836556"/>
      </dsp:txXfrm>
    </dsp:sp>
    <dsp:sp modelId="{60703E42-2B79-4976-9BB7-95E649BCB746}">
      <dsp:nvSpPr>
        <dsp:cNvPr id="0" name=""/>
        <dsp:cNvSpPr/>
      </dsp:nvSpPr>
      <dsp:spPr>
        <a:xfrm>
          <a:off x="5987057" y="521956"/>
          <a:ext cx="5247084" cy="90146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+mn-lt"/>
            </a:rPr>
            <a:t>Challenges in Data Classification</a:t>
          </a:r>
          <a:endParaRPr lang="en-US" sz="2400" kern="1200">
            <a:latin typeface="+mn-lt"/>
          </a:endParaRPr>
        </a:p>
      </dsp:txBody>
      <dsp:txXfrm>
        <a:off x="5987057" y="521956"/>
        <a:ext cx="5247084" cy="901465"/>
      </dsp:txXfrm>
    </dsp:sp>
    <dsp:sp modelId="{F0F7A07E-D76A-4426-BB49-A6C41D0483E7}">
      <dsp:nvSpPr>
        <dsp:cNvPr id="0" name=""/>
        <dsp:cNvSpPr/>
      </dsp:nvSpPr>
      <dsp:spPr>
        <a:xfrm>
          <a:off x="6019799" y="1435270"/>
          <a:ext cx="5247084" cy="583655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+mn-lt"/>
            </a:rPr>
            <a:t>Encountered diverse and unstructured job titles, complicating data organization.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+mn-lt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+mn-lt"/>
            </a:rPr>
            <a:t>For instance, searching "Project Manager in California" yielded titles like "Project Manager I" and "Assistant Project Manager," highlighting the complexity in categorization.</a:t>
          </a:r>
        </a:p>
      </dsp:txBody>
      <dsp:txXfrm>
        <a:off x="6019799" y="1435270"/>
        <a:ext cx="5247084" cy="5836556"/>
      </dsp:txXfrm>
    </dsp:sp>
    <dsp:sp modelId="{C4A0CC56-BFBF-491E-923F-2F9D26241049}">
      <dsp:nvSpPr>
        <dsp:cNvPr id="0" name=""/>
        <dsp:cNvSpPr/>
      </dsp:nvSpPr>
      <dsp:spPr>
        <a:xfrm>
          <a:off x="11968734" y="521956"/>
          <a:ext cx="5247084" cy="90146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+mn-lt"/>
            </a:rPr>
            <a:t>Execution Duration Concerns</a:t>
          </a:r>
          <a:endParaRPr lang="en-US" sz="2400" kern="1200">
            <a:latin typeface="+mn-lt"/>
          </a:endParaRPr>
        </a:p>
      </dsp:txBody>
      <dsp:txXfrm>
        <a:off x="11968734" y="521956"/>
        <a:ext cx="5247084" cy="901465"/>
      </dsp:txXfrm>
    </dsp:sp>
    <dsp:sp modelId="{B8B389D5-DC7E-4F9A-A585-C28E02603ACA}">
      <dsp:nvSpPr>
        <dsp:cNvPr id="0" name=""/>
        <dsp:cNvSpPr/>
      </dsp:nvSpPr>
      <dsp:spPr>
        <a:xfrm>
          <a:off x="11968734" y="1423422"/>
          <a:ext cx="5247084" cy="583655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+mn-lt"/>
            </a:rPr>
            <a:t>Each search criterion consumed 2-3 hours, yielding 25 IT jobs across 50 states.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+mn-lt"/>
            </a:rPr>
            <a:t>Identified bottlenecks in fetching data for all North America states, resulting in a substantial overall time investment of approx. </a:t>
          </a:r>
          <a:r>
            <a:rPr lang="en-US" sz="2700" b="1" kern="1200">
              <a:latin typeface="+mn-lt"/>
            </a:rPr>
            <a:t>156 days!</a:t>
          </a:r>
          <a:endParaRPr lang="en-US" sz="2700" kern="1200">
            <a:latin typeface="+mn-lt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+mn-lt"/>
            </a:rPr>
            <a:t>Decision to optimize by reducing states to 11, still maintaining an execution time of </a:t>
          </a:r>
          <a:r>
            <a:rPr lang="en-US" sz="2700" b="1" kern="1200">
              <a:latin typeface="+mn-lt"/>
            </a:rPr>
            <a:t>34 days!</a:t>
          </a:r>
          <a:endParaRPr lang="en-US" sz="2700" kern="1200">
            <a:latin typeface="+mn-lt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+mn-lt"/>
            </a:rPr>
            <a:t>Led to the strategic decision to introduce multithreading for efficiency.</a:t>
          </a:r>
        </a:p>
      </dsp:txBody>
      <dsp:txXfrm>
        <a:off x="11968734" y="1423422"/>
        <a:ext cx="5247084" cy="58365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8994D-4E99-4FD4-9226-C91BB5575683}">
      <dsp:nvSpPr>
        <dsp:cNvPr id="0" name=""/>
        <dsp:cNvSpPr/>
      </dsp:nvSpPr>
      <dsp:spPr>
        <a:xfrm>
          <a:off x="0" y="852364"/>
          <a:ext cx="7871010" cy="15735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9D0F4-E780-4D00-B682-50ABCB037699}">
      <dsp:nvSpPr>
        <dsp:cNvPr id="0" name=""/>
        <dsp:cNvSpPr/>
      </dsp:nvSpPr>
      <dsp:spPr>
        <a:xfrm>
          <a:off x="476012" y="1206422"/>
          <a:ext cx="865477" cy="86547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4E39C-3DB8-4CEA-8763-B0C12C2209BB}">
      <dsp:nvSpPr>
        <dsp:cNvPr id="0" name=""/>
        <dsp:cNvSpPr/>
      </dsp:nvSpPr>
      <dsp:spPr>
        <a:xfrm>
          <a:off x="1817502" y="852364"/>
          <a:ext cx="6053507" cy="1573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39" tIns="166539" rIns="166539" bIns="166539" numCol="1" spcCol="1270" anchor="ctr" anchorCtr="0">
          <a:noAutofit/>
        </a:bodyPr>
        <a:lstStyle/>
        <a:p>
          <a:pPr marL="0" lvl="0" indent="0" algn="l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Thank you!</a:t>
          </a:r>
        </a:p>
      </dsp:txBody>
      <dsp:txXfrm>
        <a:off x="1817502" y="852364"/>
        <a:ext cx="6053507" cy="1573595"/>
      </dsp:txXfrm>
    </dsp:sp>
    <dsp:sp modelId="{96A91CD3-4159-4ACF-BDA6-FD79D24B2CFB}">
      <dsp:nvSpPr>
        <dsp:cNvPr id="0" name=""/>
        <dsp:cNvSpPr/>
      </dsp:nvSpPr>
      <dsp:spPr>
        <a:xfrm>
          <a:off x="0" y="2819357"/>
          <a:ext cx="7871010" cy="15735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08FA0-CB66-4B67-84F6-70F37E7B6A4D}">
      <dsp:nvSpPr>
        <dsp:cNvPr id="0" name=""/>
        <dsp:cNvSpPr/>
      </dsp:nvSpPr>
      <dsp:spPr>
        <a:xfrm>
          <a:off x="476012" y="3173416"/>
          <a:ext cx="865477" cy="865477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63922-7E67-4841-B918-4DF3E7F0E53F}">
      <dsp:nvSpPr>
        <dsp:cNvPr id="0" name=""/>
        <dsp:cNvSpPr/>
      </dsp:nvSpPr>
      <dsp:spPr>
        <a:xfrm>
          <a:off x="1817502" y="2819357"/>
          <a:ext cx="6053507" cy="1573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39" tIns="166539" rIns="166539" bIns="166539" numCol="1" spcCol="1270" anchor="ctr" anchorCtr="0">
          <a:noAutofit/>
        </a:bodyPr>
        <a:lstStyle/>
        <a:p>
          <a:pPr marL="0" lvl="0" indent="0" algn="l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kern="1200" dirty="0"/>
            <a:t>Follow us on </a:t>
          </a:r>
          <a:r>
            <a:rPr lang="en-US" sz="4400" b="0" i="0" kern="1200" dirty="0">
              <a:hlinkClick xmlns:r="http://schemas.openxmlformats.org/officeDocument/2006/relationships" r:id="rId3"/>
            </a:rPr>
            <a:t>GitHub</a:t>
          </a:r>
          <a:r>
            <a:rPr lang="en-US" sz="4400" b="0" i="0" kern="1200" dirty="0"/>
            <a:t>!</a:t>
          </a:r>
          <a:endParaRPr lang="en-US" sz="4400" kern="1200" dirty="0"/>
        </a:p>
      </dsp:txBody>
      <dsp:txXfrm>
        <a:off x="1817502" y="2819357"/>
        <a:ext cx="6053507" cy="1573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67B5-5899-4C68-B983-9F1CCBDB56A8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7D46E-4D29-4668-B5DB-4FDC39B0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3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7D46E-4D29-4668-B5DB-4FDC39B0D9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9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7D46E-4D29-4668-B5DB-4FDC39B0D9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7D46E-4D29-4668-B5DB-4FDC39B0D9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7D46E-4D29-4668-B5DB-4FDC39B0D9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29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7D46E-4D29-4668-B5DB-4FDC39B0D9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9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Indeed_Job_Analysis/FinalDashboard?:language=en-US&amp;publish=yes&amp;:display_count=n&amp;:origin=viz_share_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diagramLayout" Target="../diagrams/layout5.xml"/><Relationship Id="rId3" Type="http://schemas.openxmlformats.org/officeDocument/2006/relationships/image" Target="../media/image1.jpeg"/><Relationship Id="rId7" Type="http://schemas.openxmlformats.org/officeDocument/2006/relationships/image" Target="../media/image25.svg"/><Relationship Id="rId12" Type="http://schemas.openxmlformats.org/officeDocument/2006/relationships/diagramData" Target="../diagrams/data5.xml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diagramColors" Target="../diagrams/colors5.xml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package" Target="../embeddings/Microsoft_Excel_Worksheet.xlsx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7000"/>
          </a:blip>
          <a:stretch>
            <a:fillRect t="-9259" b="-925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31210"/>
            <a:ext cx="16230600" cy="3195875"/>
          </a:xfrm>
          <a:prstGeom prst="rect">
            <a:avLst/>
          </a:prstGeom>
          <a:blipFill>
            <a:blip r:embed="rId2">
              <a:alphaModFix amt="17000"/>
            </a:blip>
            <a:stretch>
              <a:fillRect t="-9259" b="-9259"/>
            </a:stretch>
          </a:blip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95"/>
              </a:lnSpc>
            </a:pPr>
            <a:r>
              <a:rPr lang="en-US" sz="6000" b="1" spc="-175">
                <a:solidFill>
                  <a:schemeClr val="tx2">
                    <a:lumMod val="50000"/>
                  </a:schemeClr>
                </a:solidFill>
                <a:latin typeface="+mj-lt"/>
              </a:rPr>
              <a:t>INDEED INSYNC: </a:t>
            </a:r>
          </a:p>
          <a:p>
            <a:pPr>
              <a:lnSpc>
                <a:spcPts val="5887"/>
              </a:lnSpc>
            </a:pPr>
            <a:r>
              <a:rPr lang="en-US" sz="4400" b="1" spc="-127">
                <a:solidFill>
                  <a:schemeClr val="tx2">
                    <a:lumMod val="50000"/>
                  </a:schemeClr>
                </a:solidFill>
                <a:latin typeface="+mj-lt"/>
              </a:rPr>
              <a:t>Navigating IT Careers Dashboard</a:t>
            </a:r>
          </a:p>
          <a:p>
            <a:pPr marL="0" lvl="0" indent="0">
              <a:lnSpc>
                <a:spcPts val="12601"/>
              </a:lnSpc>
            </a:pPr>
            <a:endParaRPr lang="en-US" sz="6399" spc="-127">
              <a:solidFill>
                <a:srgbClr val="253532"/>
              </a:solidFill>
              <a:latin typeface="Open Sauce Heav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7020074"/>
            <a:ext cx="18388361" cy="3266926"/>
            <a:chOff x="0" y="-47625"/>
            <a:chExt cx="4843025" cy="860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3025" cy="812800"/>
            </a:xfrm>
            <a:custGeom>
              <a:avLst/>
              <a:gdLst/>
              <a:ahLst/>
              <a:cxnLst/>
              <a:rect l="l" t="t" r="r" b="b"/>
              <a:pathLst>
                <a:path w="4843025" h="812800">
                  <a:moveTo>
                    <a:pt x="0" y="0"/>
                  </a:moveTo>
                  <a:lnTo>
                    <a:pt x="4843025" y="0"/>
                  </a:lnTo>
                  <a:lnTo>
                    <a:pt x="484302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43025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FA23E6EA-2243-AE7B-E8AE-C8EF04AAFA3B}"/>
              </a:ext>
            </a:extLst>
          </p:cNvPr>
          <p:cNvGrpSpPr/>
          <p:nvPr/>
        </p:nvGrpSpPr>
        <p:grpSpPr>
          <a:xfrm>
            <a:off x="0" y="10059451"/>
            <a:ext cx="18388360" cy="227549"/>
            <a:chOff x="0" y="-57150"/>
            <a:chExt cx="5133514" cy="35101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922AB87-E46A-9F83-EDDB-8EF991ADF3CA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D057B5C0-99F5-A9F1-EA4A-39C30AD4D546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DFB7DBA9-291B-7477-84F5-DC8786C76A10}"/>
              </a:ext>
            </a:extLst>
          </p:cNvPr>
          <p:cNvGrpSpPr/>
          <p:nvPr/>
        </p:nvGrpSpPr>
        <p:grpSpPr>
          <a:xfrm>
            <a:off x="1028699" y="8114625"/>
            <a:ext cx="16132865" cy="1128523"/>
            <a:chOff x="0" y="-57150"/>
            <a:chExt cx="5317466" cy="369727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1692D63F-C99F-36BA-A191-2ECAA256A716}"/>
                </a:ext>
              </a:extLst>
            </p:cNvPr>
            <p:cNvSpPr/>
            <p:nvPr/>
          </p:nvSpPr>
          <p:spPr>
            <a:xfrm>
              <a:off x="0" y="0"/>
              <a:ext cx="5317466" cy="312577"/>
            </a:xfrm>
            <a:custGeom>
              <a:avLst/>
              <a:gdLst/>
              <a:ahLst/>
              <a:cxnLst/>
              <a:rect l="l" t="t" r="r" b="b"/>
              <a:pathLst>
                <a:path w="5317466" h="312577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5C9FE055-4E5A-B0E0-EF95-6D8FD2331309}"/>
                </a:ext>
              </a:extLst>
            </p:cNvPr>
            <p:cNvSpPr txBox="1"/>
            <p:nvPr/>
          </p:nvSpPr>
          <p:spPr>
            <a:xfrm>
              <a:off x="0" y="-57150"/>
              <a:ext cx="5317466" cy="36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000"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180B2C7A-A47F-16D1-4EF3-FAD1AA93E177}"/>
              </a:ext>
            </a:extLst>
          </p:cNvPr>
          <p:cNvSpPr txBox="1"/>
          <p:nvPr/>
        </p:nvSpPr>
        <p:spPr>
          <a:xfrm>
            <a:off x="1333500" y="8691033"/>
            <a:ext cx="2778132" cy="300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b="1" dirty="0">
                <a:solidFill>
                  <a:srgbClr val="1C1C1C"/>
                </a:solidFill>
              </a:rPr>
              <a:t>Submitted By: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6256B76-8BA8-649D-78C7-950E959D40F3}"/>
              </a:ext>
            </a:extLst>
          </p:cNvPr>
          <p:cNvSpPr txBox="1"/>
          <p:nvPr/>
        </p:nvSpPr>
        <p:spPr>
          <a:xfrm>
            <a:off x="3772196" y="8526797"/>
            <a:ext cx="13182304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3200" dirty="0">
                <a:solidFill>
                  <a:srgbClr val="1C1C1C"/>
                </a:solidFill>
              </a:rPr>
              <a:t>Ankita Savaliya, Bhumika Suvagia, Dhwani Vaishnav, Manimozhi Neethinayagam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986DF484-BCFC-947B-F451-5995F96C5790}"/>
              </a:ext>
            </a:extLst>
          </p:cNvPr>
          <p:cNvGrpSpPr/>
          <p:nvPr/>
        </p:nvGrpSpPr>
        <p:grpSpPr>
          <a:xfrm>
            <a:off x="1028700" y="847821"/>
            <a:ext cx="1509712" cy="485679"/>
            <a:chOff x="0" y="0"/>
            <a:chExt cx="1010276" cy="275802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7C0C311-46EF-39DF-7418-B0017B1E0ABA}"/>
                </a:ext>
              </a:extLst>
            </p:cNvPr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00EF6D-9095-6ECB-9417-114758FDE90D}"/>
                </a:ext>
              </a:extLst>
            </p:cNvPr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7">
            <a:extLst>
              <a:ext uri="{FF2B5EF4-FFF2-40B4-BE49-F238E27FC236}">
                <a16:creationId xmlns:a16="http://schemas.microsoft.com/office/drawing/2014/main" id="{4574582A-CF3B-0B26-CFB5-CB4EE0F4DCF1}"/>
              </a:ext>
            </a:extLst>
          </p:cNvPr>
          <p:cNvSpPr txBox="1"/>
          <p:nvPr/>
        </p:nvSpPr>
        <p:spPr>
          <a:xfrm>
            <a:off x="1233487" y="988297"/>
            <a:ext cx="1304925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99"/>
              </a:lnSpc>
            </a:pPr>
            <a:r>
              <a:rPr lang="en-US" sz="2400" b="1">
                <a:solidFill>
                  <a:srgbClr val="1C1C1C"/>
                </a:solidFill>
                <a:latin typeface="+mj-lt"/>
              </a:rPr>
              <a:t>CIS 5850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33696EE-FF50-93F5-CEBD-4F916A362903}"/>
              </a:ext>
            </a:extLst>
          </p:cNvPr>
          <p:cNvSpPr/>
          <p:nvPr/>
        </p:nvSpPr>
        <p:spPr>
          <a:xfrm>
            <a:off x="0" y="-28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0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6" y="-7961667"/>
            <a:ext cx="2364669" cy="18288003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298EE-202F-0B97-68E4-08B6CB3506A0}"/>
              </a:ext>
            </a:extLst>
          </p:cNvPr>
          <p:cNvSpPr txBox="1">
            <a:spLocks/>
          </p:cNvSpPr>
          <p:nvPr/>
        </p:nvSpPr>
        <p:spPr>
          <a:xfrm>
            <a:off x="609600" y="523669"/>
            <a:ext cx="15066035" cy="1316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r>
              <a:rPr lang="en-US" sz="6000" b="1" kern="120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Data Cleaning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33AE5B-233D-596D-B7C0-DB1F961F5A04}"/>
              </a:ext>
            </a:extLst>
          </p:cNvPr>
          <p:cNvGrpSpPr/>
          <p:nvPr/>
        </p:nvGrpSpPr>
        <p:grpSpPr>
          <a:xfrm>
            <a:off x="902834" y="3041943"/>
            <a:ext cx="15675509" cy="6828803"/>
            <a:chOff x="902834" y="3041943"/>
            <a:chExt cx="15675509" cy="6828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16DD83-CE87-3A3B-950C-50E689830D77}"/>
                </a:ext>
              </a:extLst>
            </p:cNvPr>
            <p:cNvSpPr/>
            <p:nvPr/>
          </p:nvSpPr>
          <p:spPr>
            <a:xfrm>
              <a:off x="902834" y="3041943"/>
              <a:ext cx="1253779" cy="1166849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A508E81-D0A4-5F7F-0A8A-D471A26F4340}"/>
                </a:ext>
              </a:extLst>
            </p:cNvPr>
            <p:cNvSpPr/>
            <p:nvPr/>
          </p:nvSpPr>
          <p:spPr>
            <a:xfrm>
              <a:off x="1022109" y="4135342"/>
              <a:ext cx="1139150" cy="487312"/>
            </a:xfrm>
            <a:custGeom>
              <a:avLst/>
              <a:gdLst>
                <a:gd name="connsiteX0" fmla="*/ 0 w 1139150"/>
                <a:gd name="connsiteY0" fmla="*/ 0 h 487312"/>
                <a:gd name="connsiteX1" fmla="*/ 1139150 w 1139150"/>
                <a:gd name="connsiteY1" fmla="*/ 0 h 487312"/>
                <a:gd name="connsiteX2" fmla="*/ 1139150 w 1139150"/>
                <a:gd name="connsiteY2" fmla="*/ 487312 h 487312"/>
                <a:gd name="connsiteX3" fmla="*/ 0 w 1139150"/>
                <a:gd name="connsiteY3" fmla="*/ 487312 h 487312"/>
                <a:gd name="connsiteX4" fmla="*/ 0 w 1139150"/>
                <a:gd name="connsiteY4" fmla="*/ 0 h 48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150" h="487312">
                  <a:moveTo>
                    <a:pt x="0" y="0"/>
                  </a:moveTo>
                  <a:lnTo>
                    <a:pt x="1139150" y="0"/>
                  </a:lnTo>
                  <a:lnTo>
                    <a:pt x="1139150" y="487312"/>
                  </a:lnTo>
                  <a:lnTo>
                    <a:pt x="0" y="4873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400" b="1" kern="1200" dirty="0">
                  <a:latin typeface="Open Sauce" panose="020B0604020202020204" charset="0"/>
                  <a:cs typeface="Times New Roman" panose="02020603050405020304" pitchFamily="18" charset="0"/>
                </a:rPr>
                <a:t>Salary</a:t>
              </a:r>
              <a:endParaRPr lang="en-US" sz="4000" kern="1200" dirty="0">
                <a:latin typeface="Open Sauce" panose="020B060402020202020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7A67725-6E85-49F8-A1A4-2E880C74D540}"/>
                </a:ext>
              </a:extLst>
            </p:cNvPr>
            <p:cNvSpPr/>
            <p:nvPr/>
          </p:nvSpPr>
          <p:spPr>
            <a:xfrm>
              <a:off x="2363066" y="3062934"/>
              <a:ext cx="14215277" cy="6807812"/>
            </a:xfrm>
            <a:custGeom>
              <a:avLst/>
              <a:gdLst>
                <a:gd name="connsiteX0" fmla="*/ 0 w 14215277"/>
                <a:gd name="connsiteY0" fmla="*/ 0 h 6807812"/>
                <a:gd name="connsiteX1" fmla="*/ 14215277 w 14215277"/>
                <a:gd name="connsiteY1" fmla="*/ 0 h 6807812"/>
                <a:gd name="connsiteX2" fmla="*/ 14215277 w 14215277"/>
                <a:gd name="connsiteY2" fmla="*/ 6807812 h 6807812"/>
                <a:gd name="connsiteX3" fmla="*/ 0 w 14215277"/>
                <a:gd name="connsiteY3" fmla="*/ 6807812 h 6807812"/>
                <a:gd name="connsiteX4" fmla="*/ 0 w 14215277"/>
                <a:gd name="connsiteY4" fmla="*/ 0 h 680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5277" h="6807812">
                  <a:moveTo>
                    <a:pt x="0" y="0"/>
                  </a:moveTo>
                  <a:lnTo>
                    <a:pt x="14215277" y="0"/>
                  </a:lnTo>
                  <a:lnTo>
                    <a:pt x="14215277" y="6807812"/>
                  </a:lnTo>
                  <a:lnTo>
                    <a:pt x="0" y="68078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457200" lvl="0" indent="-457200" algn="l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latin typeface="+mn-lt"/>
                </a:rPr>
                <a:t>Maintained two columns: Minimum and Maximum Annual Salary.</a:t>
              </a:r>
              <a:endParaRPr lang="en-US" sz="2800" kern="1200" dirty="0">
                <a:latin typeface="+mn-lt"/>
                <a:cs typeface="Times New Roman" panose="02020603050405020304" pitchFamily="18" charset="0"/>
              </a:endParaRPr>
            </a:p>
            <a:p>
              <a:pPr marL="457200" lvl="0" indent="-457200" algn="l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latin typeface="+mn-lt"/>
                </a:rPr>
                <a:t>Standardized all other metrics to annual salary, assuming full-time work (8 hours/day, 20   days/month, 12 months/year) for various job types.</a:t>
              </a:r>
            </a:p>
            <a:p>
              <a:pPr marL="457200" lvl="0" indent="-457200" algn="l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latin typeface="+mn-lt"/>
                </a:rPr>
                <a:t>Adjusted salary metrics with "From" or "Up to" wages, converting estimated ranges into distinct Minimum and Maximum Annual Salary values.</a:t>
              </a:r>
            </a:p>
            <a:p>
              <a:pPr marL="457200" lvl="0" indent="-457200" algn="l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latin typeface="+mn-lt"/>
                </a:rPr>
                <a:t>Replaced blank values in Minimum and Maximum Salary columns by calculating mean values within each location and job title grouping.</a:t>
              </a:r>
            </a:p>
            <a:p>
              <a:pPr marL="457200" lvl="0" indent="-457200" algn="l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800" b="0" i="0" kern="1200" dirty="0">
                  <a:latin typeface="+mn-lt"/>
                </a:rPr>
                <a:t>Excluded rows containing salary values within the Company Name field, accounting for approximately 0.1% of the total rows.</a:t>
              </a:r>
            </a:p>
          </p:txBody>
        </p:sp>
      </p:grpSp>
      <p:sp>
        <p:nvSpPr>
          <p:cNvPr id="3" name="Freeform 23">
            <a:extLst>
              <a:ext uri="{FF2B5EF4-FFF2-40B4-BE49-F238E27FC236}">
                <a16:creationId xmlns:a16="http://schemas.microsoft.com/office/drawing/2014/main" id="{A90C666B-3EFE-CCB6-A180-6249FFC964AE}"/>
              </a:ext>
            </a:extLst>
          </p:cNvPr>
          <p:cNvSpPr/>
          <p:nvPr/>
        </p:nvSpPr>
        <p:spPr>
          <a:xfrm>
            <a:off x="0" y="9898959"/>
            <a:ext cx="18288000" cy="388042"/>
          </a:xfrm>
          <a:custGeom>
            <a:avLst/>
            <a:gdLst/>
            <a:ahLst/>
            <a:cxnLst/>
            <a:rect l="l" t="t" r="r" b="b"/>
            <a:pathLst>
              <a:path w="5133514" h="293863">
                <a:moveTo>
                  <a:pt x="0" y="0"/>
                </a:moveTo>
                <a:lnTo>
                  <a:pt x="5133514" y="0"/>
                </a:lnTo>
                <a:lnTo>
                  <a:pt x="5133514" y="293863"/>
                </a:lnTo>
                <a:lnTo>
                  <a:pt x="0" y="293863"/>
                </a:lnTo>
                <a:close/>
              </a:path>
            </a:pathLst>
          </a:custGeom>
          <a:solidFill>
            <a:srgbClr val="FFBC00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2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293E0C15-8CE4-503B-9839-245006B3D8F0}"/>
              </a:ext>
            </a:extLst>
          </p:cNvPr>
          <p:cNvSpPr/>
          <p:nvPr/>
        </p:nvSpPr>
        <p:spPr>
          <a:xfrm>
            <a:off x="0" y="-28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6DB0942-1A4E-B958-0CC2-041DD623195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0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6" y="-7961667"/>
            <a:ext cx="2364669" cy="18288003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298EE-202F-0B97-68E4-08B6CB3506A0}"/>
              </a:ext>
            </a:extLst>
          </p:cNvPr>
          <p:cNvSpPr txBox="1">
            <a:spLocks/>
          </p:cNvSpPr>
          <p:nvPr/>
        </p:nvSpPr>
        <p:spPr>
          <a:xfrm>
            <a:off x="597342" y="523669"/>
            <a:ext cx="15066035" cy="1316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r>
              <a:rPr lang="en-US" sz="6000" b="1" kern="120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Data Cleaning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10AABB8-BAE9-93ED-5EEE-309439B75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073272"/>
              </p:ext>
            </p:extLst>
          </p:nvPr>
        </p:nvGraphicFramePr>
        <p:xfrm>
          <a:off x="597342" y="1998896"/>
          <a:ext cx="17093316" cy="8173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eform 23">
            <a:extLst>
              <a:ext uri="{FF2B5EF4-FFF2-40B4-BE49-F238E27FC236}">
                <a16:creationId xmlns:a16="http://schemas.microsoft.com/office/drawing/2014/main" id="{CAC83118-00A6-B498-71E5-D355D0BAE7D3}"/>
              </a:ext>
            </a:extLst>
          </p:cNvPr>
          <p:cNvSpPr/>
          <p:nvPr/>
        </p:nvSpPr>
        <p:spPr>
          <a:xfrm>
            <a:off x="0" y="9898959"/>
            <a:ext cx="18288000" cy="388042"/>
          </a:xfrm>
          <a:custGeom>
            <a:avLst/>
            <a:gdLst/>
            <a:ahLst/>
            <a:cxnLst/>
            <a:rect l="l" t="t" r="r" b="b"/>
            <a:pathLst>
              <a:path w="5133514" h="293863">
                <a:moveTo>
                  <a:pt x="0" y="0"/>
                </a:moveTo>
                <a:lnTo>
                  <a:pt x="5133514" y="0"/>
                </a:lnTo>
                <a:lnTo>
                  <a:pt x="5133514" y="293863"/>
                </a:lnTo>
                <a:lnTo>
                  <a:pt x="0" y="293863"/>
                </a:lnTo>
                <a:close/>
              </a:path>
            </a:pathLst>
          </a:custGeom>
          <a:solidFill>
            <a:srgbClr val="FFBC00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>
            <a:extLst>
              <a:ext uri="{FF2B5EF4-FFF2-40B4-BE49-F238E27FC236}">
                <a16:creationId xmlns:a16="http://schemas.microsoft.com/office/drawing/2014/main" id="{1D61C92F-2868-9B79-FBA6-38199063CA22}"/>
              </a:ext>
            </a:extLst>
          </p:cNvPr>
          <p:cNvGrpSpPr/>
          <p:nvPr/>
        </p:nvGrpSpPr>
        <p:grpSpPr>
          <a:xfrm>
            <a:off x="0" y="0"/>
            <a:ext cx="1470378" cy="9898959"/>
            <a:chOff x="0" y="-57150"/>
            <a:chExt cx="2780033" cy="599017"/>
          </a:xfr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" name="Freeform 20">
              <a:extLst>
                <a:ext uri="{FF2B5EF4-FFF2-40B4-BE49-F238E27FC236}">
                  <a16:creationId xmlns:a16="http://schemas.microsoft.com/office/drawing/2014/main" id="{41AD86B5-1E23-C1D0-1AEF-7C498978290F}"/>
                </a:ext>
              </a:extLst>
            </p:cNvPr>
            <p:cNvSpPr/>
            <p:nvPr/>
          </p:nvSpPr>
          <p:spPr>
            <a:xfrm>
              <a:off x="0" y="0"/>
              <a:ext cx="2780033" cy="541867"/>
            </a:xfrm>
            <a:custGeom>
              <a:avLst/>
              <a:gdLst/>
              <a:ahLst/>
              <a:cxnLst/>
              <a:rect l="l" t="t" r="r" b="b"/>
              <a:pathLst>
                <a:path w="2780033" h="541867">
                  <a:moveTo>
                    <a:pt x="67478" y="0"/>
                  </a:moveTo>
                  <a:lnTo>
                    <a:pt x="2712556" y="0"/>
                  </a:lnTo>
                  <a:cubicBezTo>
                    <a:pt x="2730452" y="0"/>
                    <a:pt x="2747615" y="7109"/>
                    <a:pt x="2760270" y="19764"/>
                  </a:cubicBezTo>
                  <a:cubicBezTo>
                    <a:pt x="2772924" y="32418"/>
                    <a:pt x="2780033" y="49581"/>
                    <a:pt x="2780033" y="67478"/>
                  </a:cubicBezTo>
                  <a:lnTo>
                    <a:pt x="2780033" y="474389"/>
                  </a:lnTo>
                  <a:cubicBezTo>
                    <a:pt x="2780033" y="511656"/>
                    <a:pt x="2749822" y="541867"/>
                    <a:pt x="2712556" y="541867"/>
                  </a:cubicBezTo>
                  <a:lnTo>
                    <a:pt x="67478" y="541867"/>
                  </a:lnTo>
                  <a:cubicBezTo>
                    <a:pt x="30211" y="541867"/>
                    <a:pt x="0" y="511656"/>
                    <a:pt x="0" y="474389"/>
                  </a:cubicBezTo>
                  <a:lnTo>
                    <a:pt x="0" y="67478"/>
                  </a:lnTo>
                  <a:cubicBezTo>
                    <a:pt x="0" y="30211"/>
                    <a:pt x="30211" y="0"/>
                    <a:pt x="6747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21">
              <a:extLst>
                <a:ext uri="{FF2B5EF4-FFF2-40B4-BE49-F238E27FC236}">
                  <a16:creationId xmlns:a16="http://schemas.microsoft.com/office/drawing/2014/main" id="{AE8FB1CC-3B42-B340-C7F9-5C1C62747140}"/>
                </a:ext>
              </a:extLst>
            </p:cNvPr>
            <p:cNvSpPr txBox="1"/>
            <p:nvPr/>
          </p:nvSpPr>
          <p:spPr>
            <a:xfrm>
              <a:off x="0" y="-57150"/>
              <a:ext cx="2780033" cy="599017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C67E1D-1838-9039-994F-D70C78363208}"/>
              </a:ext>
            </a:extLst>
          </p:cNvPr>
          <p:cNvSpPr txBox="1"/>
          <p:nvPr/>
        </p:nvSpPr>
        <p:spPr>
          <a:xfrm rot="16200000">
            <a:off x="-3692715" y="4257389"/>
            <a:ext cx="889032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INTERACTIVE  DASHBOARD</a:t>
            </a:r>
            <a:endParaRPr lang="en-US" sz="6000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3" name="Group 22">
            <a:extLst>
              <a:ext uri="{FF2B5EF4-FFF2-40B4-BE49-F238E27FC236}">
                <a16:creationId xmlns:a16="http://schemas.microsoft.com/office/drawing/2014/main" id="{8B61D41B-270B-9C6A-DF5F-CEE274CFF97D}"/>
              </a:ext>
            </a:extLst>
          </p:cNvPr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853E988E-E340-84DD-57E4-13C9458F9CDB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6FB5320B-D48B-BB63-43CD-B65AFA7A9B9F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86F8D43-2FA7-362B-CEBD-69C5B216092E}"/>
              </a:ext>
            </a:extLst>
          </p:cNvPr>
          <p:cNvSpPr txBox="1"/>
          <p:nvPr/>
        </p:nvSpPr>
        <p:spPr>
          <a:xfrm>
            <a:off x="1870275" y="9423383"/>
            <a:ext cx="167059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Tableau Public Link</a:t>
            </a:r>
            <a:r>
              <a:rPr lang="en-US" b="1"/>
              <a:t>: </a:t>
            </a:r>
            <a:r>
              <a:rPr lang="en-US" b="1">
                <a:hlinkClick r:id="rId3"/>
              </a:rPr>
              <a:t>https://public.tableau.com/views/Indeed_Job_Analysis/FinalDashboard?:language=en-US&amp;publish=yes&amp;:display_count=n&amp;:origin=viz_share_link</a:t>
            </a:r>
            <a:endParaRPr lang="en-US" b="1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1EF0D-4785-3BC6-DCB2-1BC246DCE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47" y="56484"/>
            <a:ext cx="15508906" cy="93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4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2">
            <a:extLst>
              <a:ext uri="{FF2B5EF4-FFF2-40B4-BE49-F238E27FC236}">
                <a16:creationId xmlns:a16="http://schemas.microsoft.com/office/drawing/2014/main" id="{569D7D5B-CC89-EB93-EDDA-9F16031BE7E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822501" y="5618623"/>
            <a:ext cx="1903771" cy="1903771"/>
          </a:xfrm>
          <a:custGeom>
            <a:avLst/>
            <a:gdLst/>
            <a:ahLst/>
            <a:cxnLst/>
            <a:rect l="l" t="t" r="r" b="b"/>
            <a:pathLst>
              <a:path w="1903771" h="1903771">
                <a:moveTo>
                  <a:pt x="0" y="0"/>
                </a:moveTo>
                <a:lnTo>
                  <a:pt x="1903772" y="0"/>
                </a:lnTo>
                <a:lnTo>
                  <a:pt x="1903772" y="1903771"/>
                </a:lnTo>
                <a:lnTo>
                  <a:pt x="0" y="190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971838" y="5735999"/>
            <a:ext cx="1669020" cy="1669020"/>
          </a:xfrm>
          <a:custGeom>
            <a:avLst/>
            <a:gdLst/>
            <a:ahLst/>
            <a:cxnLst/>
            <a:rect l="l" t="t" r="r" b="b"/>
            <a:pathLst>
              <a:path w="1669020" h="1669020">
                <a:moveTo>
                  <a:pt x="0" y="0"/>
                </a:moveTo>
                <a:lnTo>
                  <a:pt x="1669019" y="0"/>
                </a:lnTo>
                <a:lnTo>
                  <a:pt x="1669019" y="1669020"/>
                </a:lnTo>
                <a:lnTo>
                  <a:pt x="0" y="1669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899022" y="5704434"/>
            <a:ext cx="1587083" cy="1732150"/>
          </a:xfrm>
          <a:custGeom>
            <a:avLst/>
            <a:gdLst/>
            <a:ahLst/>
            <a:cxnLst/>
            <a:rect l="l" t="t" r="r" b="b"/>
            <a:pathLst>
              <a:path w="1587083" h="1732150">
                <a:moveTo>
                  <a:pt x="0" y="0"/>
                </a:moveTo>
                <a:lnTo>
                  <a:pt x="1587083" y="0"/>
                </a:lnTo>
                <a:lnTo>
                  <a:pt x="1587083" y="1732150"/>
                </a:lnTo>
                <a:lnTo>
                  <a:pt x="0" y="1732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823068" y="5659184"/>
            <a:ext cx="1683664" cy="1863210"/>
          </a:xfrm>
          <a:custGeom>
            <a:avLst/>
            <a:gdLst/>
            <a:ahLst/>
            <a:cxnLst/>
            <a:rect l="l" t="t" r="r" b="b"/>
            <a:pathLst>
              <a:path w="1683664" h="1863210">
                <a:moveTo>
                  <a:pt x="0" y="0"/>
                </a:moveTo>
                <a:lnTo>
                  <a:pt x="1683664" y="0"/>
                </a:lnTo>
                <a:lnTo>
                  <a:pt x="1683664" y="1863210"/>
                </a:lnTo>
                <a:lnTo>
                  <a:pt x="0" y="1863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4928203" y="1019175"/>
            <a:ext cx="839872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</a:rPr>
              <a:t>BUSINESS USECASES OF INDEED IT JOB DASHBOARD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049161-FFC3-ACCF-D0CA-09A3A01843B6}"/>
              </a:ext>
            </a:extLst>
          </p:cNvPr>
          <p:cNvSpPr txBox="1"/>
          <p:nvPr/>
        </p:nvSpPr>
        <p:spPr>
          <a:xfrm>
            <a:off x="503583" y="346835"/>
            <a:ext cx="15773400" cy="862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en-US" sz="4400" b="1">
                <a:ea typeface="+mj-ea"/>
                <a:cs typeface="+mj-cs"/>
              </a:rPr>
              <a:t>Overcoming Challenges</a:t>
            </a:r>
          </a:p>
        </p:txBody>
      </p:sp>
      <p:graphicFrame>
        <p:nvGraphicFramePr>
          <p:cNvPr id="41" name="TextBox 3">
            <a:extLst>
              <a:ext uri="{FF2B5EF4-FFF2-40B4-BE49-F238E27FC236}">
                <a16:creationId xmlns:a16="http://schemas.microsoft.com/office/drawing/2014/main" id="{39DE5F6A-CE86-EB73-7644-2728AF957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5226109"/>
              </p:ext>
            </p:extLst>
          </p:nvPr>
        </p:nvGraphicFramePr>
        <p:xfrm>
          <a:off x="533400" y="1409700"/>
          <a:ext cx="17221200" cy="7781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139" y="5143500"/>
            <a:ext cx="2854017" cy="285401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71178" y="5143500"/>
            <a:ext cx="2854017" cy="28540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29971" y="5143500"/>
            <a:ext cx="2854017" cy="28540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79238" y="5143500"/>
            <a:ext cx="2854017" cy="285401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18981" y="5143500"/>
            <a:ext cx="2854017" cy="285401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sp>
        <p:nvSpPr>
          <p:cNvPr id="18" name="Freeform 18"/>
          <p:cNvSpPr/>
          <p:nvPr/>
        </p:nvSpPr>
        <p:spPr>
          <a:xfrm>
            <a:off x="3746301" y="5618623"/>
            <a:ext cx="1903771" cy="1903771"/>
          </a:xfrm>
          <a:custGeom>
            <a:avLst/>
            <a:gdLst/>
            <a:ahLst/>
            <a:cxnLst/>
            <a:rect l="l" t="t" r="r" b="b"/>
            <a:pathLst>
              <a:path w="1903771" h="1903771">
                <a:moveTo>
                  <a:pt x="0" y="0"/>
                </a:moveTo>
                <a:lnTo>
                  <a:pt x="1903772" y="0"/>
                </a:lnTo>
                <a:lnTo>
                  <a:pt x="1903772" y="1903771"/>
                </a:lnTo>
                <a:lnTo>
                  <a:pt x="0" y="190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849844" y="468809"/>
            <a:ext cx="10555438" cy="2274391"/>
            <a:chOff x="0" y="-57150"/>
            <a:chExt cx="2780033" cy="5990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80033" cy="541867"/>
            </a:xfrm>
            <a:custGeom>
              <a:avLst/>
              <a:gdLst/>
              <a:ahLst/>
              <a:cxnLst/>
              <a:rect l="l" t="t" r="r" b="b"/>
              <a:pathLst>
                <a:path w="2780033" h="541867">
                  <a:moveTo>
                    <a:pt x="67478" y="0"/>
                  </a:moveTo>
                  <a:lnTo>
                    <a:pt x="2712556" y="0"/>
                  </a:lnTo>
                  <a:cubicBezTo>
                    <a:pt x="2730452" y="0"/>
                    <a:pt x="2747615" y="7109"/>
                    <a:pt x="2760270" y="19764"/>
                  </a:cubicBezTo>
                  <a:cubicBezTo>
                    <a:pt x="2772924" y="32418"/>
                    <a:pt x="2780033" y="49581"/>
                    <a:pt x="2780033" y="67478"/>
                  </a:cubicBezTo>
                  <a:lnTo>
                    <a:pt x="2780033" y="474389"/>
                  </a:lnTo>
                  <a:cubicBezTo>
                    <a:pt x="2780033" y="511656"/>
                    <a:pt x="2749822" y="541867"/>
                    <a:pt x="2712556" y="541867"/>
                  </a:cubicBezTo>
                  <a:lnTo>
                    <a:pt x="67478" y="541867"/>
                  </a:lnTo>
                  <a:cubicBezTo>
                    <a:pt x="30211" y="541867"/>
                    <a:pt x="0" y="511656"/>
                    <a:pt x="0" y="474389"/>
                  </a:cubicBezTo>
                  <a:lnTo>
                    <a:pt x="0" y="67478"/>
                  </a:lnTo>
                  <a:cubicBezTo>
                    <a:pt x="0" y="30211"/>
                    <a:pt x="30211" y="0"/>
                    <a:pt x="67478" y="0"/>
                  </a:cubicBez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780033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9823492"/>
            <a:ext cx="18288000" cy="463508"/>
            <a:chOff x="0" y="-57150"/>
            <a:chExt cx="5133514" cy="3510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sp>
        <p:nvSpPr>
          <p:cNvPr id="25" name="Freeform 25"/>
          <p:cNvSpPr/>
          <p:nvPr/>
        </p:nvSpPr>
        <p:spPr>
          <a:xfrm>
            <a:off x="895638" y="5735999"/>
            <a:ext cx="1669020" cy="1669020"/>
          </a:xfrm>
          <a:custGeom>
            <a:avLst/>
            <a:gdLst/>
            <a:ahLst/>
            <a:cxnLst/>
            <a:rect l="l" t="t" r="r" b="b"/>
            <a:pathLst>
              <a:path w="1669020" h="1669020">
                <a:moveTo>
                  <a:pt x="0" y="0"/>
                </a:moveTo>
                <a:lnTo>
                  <a:pt x="1669019" y="0"/>
                </a:lnTo>
                <a:lnTo>
                  <a:pt x="1669019" y="1669020"/>
                </a:lnTo>
                <a:lnTo>
                  <a:pt x="0" y="1669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b="1"/>
          </a:p>
        </p:txBody>
      </p:sp>
      <p:sp>
        <p:nvSpPr>
          <p:cNvPr id="26" name="Freeform 26"/>
          <p:cNvSpPr/>
          <p:nvPr/>
        </p:nvSpPr>
        <p:spPr>
          <a:xfrm>
            <a:off x="7019045" y="5646515"/>
            <a:ext cx="1275111" cy="1847987"/>
          </a:xfrm>
          <a:custGeom>
            <a:avLst/>
            <a:gdLst/>
            <a:ahLst/>
            <a:cxnLst/>
            <a:rect l="l" t="t" r="r" b="b"/>
            <a:pathLst>
              <a:path w="1275111" h="1847987">
                <a:moveTo>
                  <a:pt x="0" y="0"/>
                </a:moveTo>
                <a:lnTo>
                  <a:pt x="1275111" y="0"/>
                </a:lnTo>
                <a:lnTo>
                  <a:pt x="1275111" y="1847987"/>
                </a:lnTo>
                <a:lnTo>
                  <a:pt x="0" y="1847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822822" y="5704434"/>
            <a:ext cx="1587083" cy="1732150"/>
          </a:xfrm>
          <a:custGeom>
            <a:avLst/>
            <a:gdLst/>
            <a:ahLst/>
            <a:cxnLst/>
            <a:rect l="l" t="t" r="r" b="b"/>
            <a:pathLst>
              <a:path w="1587083" h="1732150">
                <a:moveTo>
                  <a:pt x="0" y="0"/>
                </a:moveTo>
                <a:lnTo>
                  <a:pt x="1587083" y="0"/>
                </a:lnTo>
                <a:lnTo>
                  <a:pt x="1587083" y="1732150"/>
                </a:lnTo>
                <a:lnTo>
                  <a:pt x="0" y="1732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746868" y="5659184"/>
            <a:ext cx="1683664" cy="1863210"/>
          </a:xfrm>
          <a:custGeom>
            <a:avLst/>
            <a:gdLst/>
            <a:ahLst/>
            <a:cxnLst/>
            <a:rect l="l" t="t" r="r" b="b"/>
            <a:pathLst>
              <a:path w="1683664" h="1863210">
                <a:moveTo>
                  <a:pt x="0" y="0"/>
                </a:moveTo>
                <a:lnTo>
                  <a:pt x="1683664" y="0"/>
                </a:lnTo>
                <a:lnTo>
                  <a:pt x="1683664" y="1863210"/>
                </a:lnTo>
                <a:lnTo>
                  <a:pt x="0" y="18632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5068248" y="5143500"/>
            <a:ext cx="2854017" cy="285401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531599" y="5759832"/>
            <a:ext cx="1927316" cy="1621354"/>
          </a:xfrm>
          <a:custGeom>
            <a:avLst/>
            <a:gdLst/>
            <a:ahLst/>
            <a:cxnLst/>
            <a:rect l="l" t="t" r="r" b="b"/>
            <a:pathLst>
              <a:path w="1927316" h="1621354">
                <a:moveTo>
                  <a:pt x="0" y="0"/>
                </a:moveTo>
                <a:lnTo>
                  <a:pt x="1927316" y="0"/>
                </a:lnTo>
                <a:lnTo>
                  <a:pt x="1927316" y="1621354"/>
                </a:lnTo>
                <a:lnTo>
                  <a:pt x="0" y="16213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4928203" y="1019175"/>
            <a:ext cx="839872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b="1">
                <a:solidFill>
                  <a:srgbClr val="FFFFFF"/>
                </a:solidFill>
              </a:rPr>
              <a:t>BUSINESS USECASES OF INDEED IT JOB DASHBOARD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2189" y="8420100"/>
            <a:ext cx="2854017" cy="85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</a:rPr>
              <a:t>PERSONALISED JOB SEARCH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233078" y="8420100"/>
            <a:ext cx="2854017" cy="85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</a:rPr>
              <a:t>STRATEGIC SKILL DEVELOPMENT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325221" y="8420100"/>
            <a:ext cx="2854017" cy="85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</a:rPr>
              <a:t>TARGETED RESUME BUILDING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61783" y="8420100"/>
            <a:ext cx="2854017" cy="85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</a:rPr>
              <a:t>INDUSTRY TREND MONITORING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157383" y="8420100"/>
            <a:ext cx="2854017" cy="40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</a:rPr>
              <a:t>SALARY BENCHMARKING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244304" y="8407400"/>
            <a:ext cx="2586496" cy="40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</a:rPr>
              <a:t>JOB MARKET INSIGHTS</a:t>
            </a:r>
          </a:p>
        </p:txBody>
      </p:sp>
    </p:spTree>
    <p:extLst>
      <p:ext uri="{BB962C8B-B14F-4D97-AF65-F5344CB8AC3E}">
        <p14:creationId xmlns:p14="http://schemas.microsoft.com/office/powerpoint/2010/main" val="2788346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1BF2E724-0CC8-BC56-4B49-09AB425BD2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BB774BA3-66B1-FC80-9EF5-122A1D58B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0" r="10532"/>
          <a:stretch/>
        </p:blipFill>
        <p:spPr>
          <a:xfrm>
            <a:off x="-1" y="-3"/>
            <a:ext cx="8115296" cy="1028700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295" y="-1"/>
            <a:ext cx="10172703" cy="34289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extBox 1">
            <a:extLst>
              <a:ext uri="{FF2B5EF4-FFF2-40B4-BE49-F238E27FC236}">
                <a16:creationId xmlns:a16="http://schemas.microsoft.com/office/drawing/2014/main" id="{952D0A20-7606-FB67-3A4D-57A7EA0CA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442672"/>
              </p:ext>
            </p:extLst>
          </p:nvPr>
        </p:nvGraphicFramePr>
        <p:xfrm>
          <a:off x="9488557" y="2520839"/>
          <a:ext cx="7871010" cy="5245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22">
            <a:extLst>
              <a:ext uri="{FF2B5EF4-FFF2-40B4-BE49-F238E27FC236}">
                <a16:creationId xmlns:a16="http://schemas.microsoft.com/office/drawing/2014/main" id="{F855583F-0355-EC73-EFF9-ED869DF8E3B4}"/>
              </a:ext>
            </a:extLst>
          </p:cNvPr>
          <p:cNvGrpSpPr/>
          <p:nvPr/>
        </p:nvGrpSpPr>
        <p:grpSpPr>
          <a:xfrm>
            <a:off x="0" y="9823492"/>
            <a:ext cx="18288000" cy="463508"/>
            <a:chOff x="0" y="-57150"/>
            <a:chExt cx="5133514" cy="351013"/>
          </a:xfrm>
        </p:grpSpPr>
        <p:sp>
          <p:nvSpPr>
            <p:cNvPr id="3" name="Freeform 23">
              <a:extLst>
                <a:ext uri="{FF2B5EF4-FFF2-40B4-BE49-F238E27FC236}">
                  <a16:creationId xmlns:a16="http://schemas.microsoft.com/office/drawing/2014/main" id="{5364BBE3-7CE4-7F96-1490-12119E9B03F0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24">
              <a:extLst>
                <a:ext uri="{FF2B5EF4-FFF2-40B4-BE49-F238E27FC236}">
                  <a16:creationId xmlns:a16="http://schemas.microsoft.com/office/drawing/2014/main" id="{C84F6256-4236-5736-CFE6-CC1ADAFC7BC9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267615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7000"/>
          </a:blip>
          <a:stretch>
            <a:fillRect t="-9259" b="-925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82545" y="4152900"/>
            <a:ext cx="5219700" cy="1155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0"/>
              </a:lnSpc>
            </a:pPr>
            <a:r>
              <a:rPr lang="en-US" sz="6000" b="1" u="none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CE5A92-45B3-FB06-52EC-D048F834AE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516492"/>
              </p:ext>
            </p:extLst>
          </p:nvPr>
        </p:nvGraphicFramePr>
        <p:xfrm>
          <a:off x="7639812" y="930588"/>
          <a:ext cx="9395460" cy="825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22">
            <a:extLst>
              <a:ext uri="{FF2B5EF4-FFF2-40B4-BE49-F238E27FC236}">
                <a16:creationId xmlns:a16="http://schemas.microsoft.com/office/drawing/2014/main" id="{53FCA88D-3367-972F-D604-D1AB86B8F7E8}"/>
              </a:ext>
            </a:extLst>
          </p:cNvPr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3" name="Freeform 23">
              <a:extLst>
                <a:ext uri="{FF2B5EF4-FFF2-40B4-BE49-F238E27FC236}">
                  <a16:creationId xmlns:a16="http://schemas.microsoft.com/office/drawing/2014/main" id="{40B4EDB0-9333-B302-3195-DE60F1D50142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4">
              <a:extLst>
                <a:ext uri="{FF2B5EF4-FFF2-40B4-BE49-F238E27FC236}">
                  <a16:creationId xmlns:a16="http://schemas.microsoft.com/office/drawing/2014/main" id="{C1587A0A-AC81-6FFB-EDBD-73931645F00F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497C9F82-9AC6-123A-D75A-92492F42BE0F}"/>
              </a:ext>
            </a:extLst>
          </p:cNvPr>
          <p:cNvSpPr/>
          <p:nvPr/>
        </p:nvSpPr>
        <p:spPr>
          <a:xfrm>
            <a:off x="0" y="-28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7B49E008-422A-19EF-4D2A-30F03DC7B729}"/>
              </a:ext>
            </a:extLst>
          </p:cNvPr>
          <p:cNvSpPr txBox="1"/>
          <p:nvPr/>
        </p:nvSpPr>
        <p:spPr>
          <a:xfrm>
            <a:off x="525113" y="-970087"/>
            <a:ext cx="8894133" cy="24602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spc="-99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9D8FD-0766-3099-AD7E-EDC95506E0E1}"/>
              </a:ext>
            </a:extLst>
          </p:cNvPr>
          <p:cNvSpPr/>
          <p:nvPr/>
        </p:nvSpPr>
        <p:spPr>
          <a:xfrm>
            <a:off x="397565" y="1900865"/>
            <a:ext cx="10455965" cy="683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We scraped Indeed.com for IT/Software jobs to gain industry insights and understand current employment trends.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/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Focusing on California, Florida, Texas, and other locations aimed to capture diverse job markets strategically.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/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Utilizing Python for web scraping and Tableau for visualization, we aimed to create a user-friendly dashboard for insights into the dynamic IT job landscape.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/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Including roles from Database Administrators to Machine Learning Engineers aimed to present a comprehensive industry snapshot.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/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Storing data in CSV format enabled seamless analysis, empowering our team to uncover patterns and trends in IT and Software opportunities.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/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This project was driven by curiosity to decode job market nuances, providing actionable intelligence for job seekers and industry stakeholders.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81155B-55CE-7566-2064-6E8B8B5049A9}"/>
              </a:ext>
            </a:extLst>
          </p:cNvPr>
          <p:cNvSpPr/>
          <p:nvPr/>
        </p:nvSpPr>
        <p:spPr>
          <a:xfrm>
            <a:off x="3048000" y="1079500"/>
            <a:ext cx="12192000" cy="8128000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US"/>
          </a:p>
          <a:p>
            <a:pPr lvl="1">
              <a:buChar char="•"/>
            </a:pPr>
            <a:endParaRPr lang="en-US"/>
          </a:p>
          <a:p>
            <a:pPr lvl="0">
              <a:buChar char="•"/>
            </a:pPr>
            <a:endParaRPr lang="en-US"/>
          </a:p>
          <a:p>
            <a:pPr lvl="1">
              <a:buChar char="•"/>
            </a:pPr>
            <a:endParaRPr lang="en-US"/>
          </a:p>
          <a:p>
            <a:pPr lvl="0">
              <a:buChar char="•"/>
            </a:pPr>
            <a:endParaRPr lang="en-US"/>
          </a:p>
          <a:p>
            <a:pPr lvl="1">
              <a:buChar char="•"/>
            </a:pPr>
            <a:endParaRPr lang="en-US"/>
          </a:p>
        </p:txBody>
      </p:sp>
      <p:grpSp>
        <p:nvGrpSpPr>
          <p:cNvPr id="3" name="Group 22">
            <a:extLst>
              <a:ext uri="{FF2B5EF4-FFF2-40B4-BE49-F238E27FC236}">
                <a16:creationId xmlns:a16="http://schemas.microsoft.com/office/drawing/2014/main" id="{C75674E8-6225-0CCE-15F3-DC6A036318EA}"/>
              </a:ext>
            </a:extLst>
          </p:cNvPr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E5CC100E-2688-DC48-92EA-A4893364DAD3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24">
              <a:extLst>
                <a:ext uri="{FF2B5EF4-FFF2-40B4-BE49-F238E27FC236}">
                  <a16:creationId xmlns:a16="http://schemas.microsoft.com/office/drawing/2014/main" id="{6CE40703-CC55-C9F8-1C2C-50E2252327C2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946BABF-C8CD-146A-5353-2CBEE05D05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43789"/>
              </p:ext>
            </p:extLst>
          </p:nvPr>
        </p:nvGraphicFramePr>
        <p:xfrm>
          <a:off x="11115454" y="1900865"/>
          <a:ext cx="6647433" cy="7697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1536" imgH="4610231" progId="Excel.Sheet.12">
                  <p:embed/>
                </p:oleObj>
              </mc:Choice>
              <mc:Fallback>
                <p:oleObj name="Worksheet" r:id="rId4" imgW="3981536" imgH="4610231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946BABF-C8CD-146A-5353-2CBEE05D0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15454" y="1900865"/>
                        <a:ext cx="6647433" cy="7697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213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259" b="-925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151F7-9A2B-BC5C-AB13-0A8D49B6D965}"/>
              </a:ext>
            </a:extLst>
          </p:cNvPr>
          <p:cNvSpPr txBox="1">
            <a:spLocks/>
          </p:cNvSpPr>
          <p:nvPr/>
        </p:nvSpPr>
        <p:spPr>
          <a:xfrm>
            <a:off x="1734787" y="342900"/>
            <a:ext cx="15087600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37160" tIns="68580" rIns="137160" bIns="6858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900"/>
              </a:spcAft>
            </a:pPr>
            <a:r>
              <a:rPr lang="en-US" sz="5400">
                <a:solidFill>
                  <a:schemeClr val="tx2">
                    <a:lumMod val="50000"/>
                  </a:schemeClr>
                </a:solidFill>
                <a:latin typeface="Open Sauce Bold" panose="020B0604020202020204" charset="0"/>
              </a:rPr>
              <a:t>PROJECT OVERVIEW</a:t>
            </a:r>
          </a:p>
        </p:txBody>
      </p:sp>
      <p:graphicFrame>
        <p:nvGraphicFramePr>
          <p:cNvPr id="5" name="SmartArt Placeholder 22" descr="Smart Art graphic">
            <a:extLst>
              <a:ext uri="{FF2B5EF4-FFF2-40B4-BE49-F238E27FC236}">
                <a16:creationId xmlns:a16="http://schemas.microsoft.com/office/drawing/2014/main" id="{500CFCF4-4D0E-9BFC-FF8F-B2DCE620B3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171513"/>
              </p:ext>
            </p:extLst>
          </p:nvPr>
        </p:nvGraphicFramePr>
        <p:xfrm>
          <a:off x="612074" y="1015538"/>
          <a:ext cx="17333025" cy="8945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22">
            <a:extLst>
              <a:ext uri="{FF2B5EF4-FFF2-40B4-BE49-F238E27FC236}">
                <a16:creationId xmlns:a16="http://schemas.microsoft.com/office/drawing/2014/main" id="{9D438DE2-AE34-6527-EBA8-9E4A52F80080}"/>
              </a:ext>
            </a:extLst>
          </p:cNvPr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869AEF36-1F43-D9EB-999C-8F38135D3C1C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4">
              <a:extLst>
                <a:ext uri="{FF2B5EF4-FFF2-40B4-BE49-F238E27FC236}">
                  <a16:creationId xmlns:a16="http://schemas.microsoft.com/office/drawing/2014/main" id="{61F55843-FC6E-D329-02F7-02F60B4B09C7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1" y="3597785"/>
            <a:ext cx="3863902" cy="270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853"/>
              </a:lnSpc>
            </a:pPr>
            <a:r>
              <a:rPr lang="en-US" sz="8000" b="1" u="none">
                <a:solidFill>
                  <a:srgbClr val="EBE8D8"/>
                </a:solidFill>
              </a:rPr>
              <a:t>PHASES</a:t>
            </a:r>
          </a:p>
          <a:p>
            <a:pPr marL="0" lvl="0" indent="0">
              <a:lnSpc>
                <a:spcPts val="6853"/>
              </a:lnSpc>
            </a:pPr>
            <a:r>
              <a:rPr lang="en-US" sz="8000" b="1">
                <a:solidFill>
                  <a:srgbClr val="EBE8D8"/>
                </a:solidFill>
              </a:rPr>
              <a:t>OF THE</a:t>
            </a:r>
          </a:p>
          <a:p>
            <a:pPr marL="0" lvl="0" indent="0">
              <a:lnSpc>
                <a:spcPts val="6853"/>
              </a:lnSpc>
            </a:pPr>
            <a:r>
              <a:rPr lang="en-US" sz="8000" b="1" u="none">
                <a:solidFill>
                  <a:srgbClr val="EBE8D8"/>
                </a:solidFill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696200" y="1335616"/>
            <a:ext cx="4054401" cy="3044921"/>
            <a:chOff x="0" y="-9525"/>
            <a:chExt cx="5405868" cy="40598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451095"/>
              <a:ext cx="5405868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5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BE8D8"/>
                  </a:solidFill>
                </a:rPr>
                <a:t>Project Planning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21006"/>
              <a:ext cx="5405868" cy="1729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Define Objectives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Scope Definition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>
                  <a:solidFill>
                    <a:srgbClr val="EBE8D8"/>
                  </a:solidFill>
                </a:rPr>
                <a:t>T</a:t>
              </a:r>
              <a:r>
                <a:rPr lang="en-US" sz="2000" u="none">
                  <a:solidFill>
                    <a:srgbClr val="EBE8D8"/>
                  </a:solidFill>
                </a:rPr>
                <a:t>ools and Technology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Define Timeline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405868" cy="85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00"/>
                </a:lnSpc>
              </a:pPr>
              <a:r>
                <a:rPr lang="en-US" sz="5400" b="1" u="sng">
                  <a:solidFill>
                    <a:srgbClr val="CBC8BA"/>
                  </a:solidFill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96200" y="5519234"/>
            <a:ext cx="4054401" cy="2376661"/>
            <a:chOff x="0" y="-9525"/>
            <a:chExt cx="5405868" cy="3168881"/>
          </a:xfrm>
        </p:grpSpPr>
        <p:sp>
          <p:nvSpPr>
            <p:cNvPr id="8" name="TextBox 8"/>
            <p:cNvSpPr txBox="1"/>
            <p:nvPr/>
          </p:nvSpPr>
          <p:spPr>
            <a:xfrm>
              <a:off x="0" y="1451094"/>
              <a:ext cx="5405868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5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BE8D8"/>
                  </a:solidFill>
                </a:rPr>
                <a:t>Data Cleaning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21007"/>
              <a:ext cx="5405868" cy="838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Data Quality Check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Standardization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405868" cy="85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00"/>
                </a:lnSpc>
              </a:pPr>
              <a:r>
                <a:rPr lang="en-US" sz="5400" b="1" u="sng">
                  <a:solidFill>
                    <a:srgbClr val="CBC8BA"/>
                  </a:solidFill>
                </a:rPr>
                <a:t>03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95299" y="1333500"/>
            <a:ext cx="4054401" cy="3044921"/>
            <a:chOff x="0" y="-9525"/>
            <a:chExt cx="5405868" cy="405989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51095"/>
              <a:ext cx="5405868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5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BE8D8"/>
                  </a:solidFill>
                </a:rPr>
                <a:t>Web Scrapping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21006"/>
              <a:ext cx="5405868" cy="1729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Define Scraping Strategy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Data Formatting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Data Parsing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Data Structuring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05868" cy="85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00"/>
                </a:lnSpc>
              </a:pPr>
              <a:r>
                <a:rPr lang="en-US" sz="5400" b="1" u="sng">
                  <a:solidFill>
                    <a:srgbClr val="CBC8BA"/>
                  </a:solidFill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95299" y="5517118"/>
            <a:ext cx="4054401" cy="3454498"/>
            <a:chOff x="0" y="-9525"/>
            <a:chExt cx="5405868" cy="460599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451093"/>
              <a:ext cx="5405868" cy="1128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5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BE8D8"/>
                  </a:solidFill>
                </a:rPr>
                <a:t>Data Analytics &amp; Visualization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67107"/>
              <a:ext cx="5405868" cy="1729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Analysis &amp; Find Insights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Tool Selection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Design</a:t>
              </a:r>
            </a:p>
            <a:p>
              <a:pPr marL="0" lvl="0" indent="0">
                <a:lnSpc>
                  <a:spcPts val="2520"/>
                </a:lnSpc>
              </a:pPr>
              <a:r>
                <a:rPr lang="en-US" sz="2000" u="none">
                  <a:solidFill>
                    <a:srgbClr val="EBE8D8"/>
                  </a:solidFill>
                </a:rPr>
                <a:t>Functionality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5405868" cy="859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00"/>
                </a:lnSpc>
              </a:pPr>
              <a:r>
                <a:rPr lang="en-US" sz="5400" b="1" u="sng">
                  <a:solidFill>
                    <a:srgbClr val="CBC8BA"/>
                  </a:solidFill>
                </a:rPr>
                <a:t>04</a:t>
              </a:r>
            </a:p>
          </p:txBody>
        </p:sp>
      </p:grpSp>
      <p:grpSp>
        <p:nvGrpSpPr>
          <p:cNvPr id="19" name="Group 22">
            <a:extLst>
              <a:ext uri="{FF2B5EF4-FFF2-40B4-BE49-F238E27FC236}">
                <a16:creationId xmlns:a16="http://schemas.microsoft.com/office/drawing/2014/main" id="{95C33121-8EF0-80EF-D4E2-6FA80180A7B9}"/>
              </a:ext>
            </a:extLst>
          </p:cNvPr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49E0DF53-B88C-88F9-1178-C0546585F658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4">
              <a:extLst>
                <a:ext uri="{FF2B5EF4-FFF2-40B4-BE49-F238E27FC236}">
                  <a16:creationId xmlns:a16="http://schemas.microsoft.com/office/drawing/2014/main" id="{6E2560B8-D8F0-2B59-74FA-9E8165E1A70D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7000"/>
          </a:blip>
          <a:stretch>
            <a:fillRect t="-9259" b="-925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7407" y="518331"/>
            <a:ext cx="16230600" cy="85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98"/>
              </a:lnSpc>
            </a:pPr>
            <a:r>
              <a:rPr lang="en-US" sz="4400" b="1" u="none">
                <a:solidFill>
                  <a:srgbClr val="253532"/>
                </a:solidFill>
              </a:rPr>
              <a:t>WEB SCRAPPING: EXTRACTING DATA WITH PYTHON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7407" y="2316956"/>
            <a:ext cx="5159301" cy="4522400"/>
            <a:chOff x="-1724" y="-9525"/>
            <a:chExt cx="6118792" cy="6029867"/>
          </a:xfrm>
        </p:grpSpPr>
        <p:sp>
          <p:nvSpPr>
            <p:cNvPr id="4" name="TextBox 4"/>
            <p:cNvSpPr txBox="1"/>
            <p:nvPr/>
          </p:nvSpPr>
          <p:spPr>
            <a:xfrm>
              <a:off x="-1723" y="1314936"/>
              <a:ext cx="6117068" cy="57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53532"/>
                  </a:solidFill>
                </a:rPr>
                <a:t>Web Scraping 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724" y="2327023"/>
              <a:ext cx="6117068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683"/>
                </a:lnSpc>
              </a:pPr>
              <a:r>
                <a:rPr lang="en-US" sz="2400" u="none">
                  <a:solidFill>
                    <a:srgbClr val="253532"/>
                  </a:solidFill>
                </a:rPr>
                <a:t>Leverage Selenium for web scraping of IT/software jobs on Indeed.com.</a:t>
              </a:r>
            </a:p>
            <a:p>
              <a:pPr lvl="0">
                <a:lnSpc>
                  <a:spcPts val="2683"/>
                </a:lnSpc>
              </a:pPr>
              <a:endParaRPr lang="en-US" sz="2400" u="none">
                <a:solidFill>
                  <a:srgbClr val="253532"/>
                </a:solidFill>
              </a:endParaRPr>
            </a:p>
            <a:p>
              <a:pPr lvl="0">
                <a:lnSpc>
                  <a:spcPts val="2683"/>
                </a:lnSpc>
              </a:pPr>
              <a:r>
                <a:rPr lang="en-US" sz="2400" u="none">
                  <a:solidFill>
                    <a:srgbClr val="253532"/>
                  </a:solidFill>
                </a:rPr>
                <a:t>Use Pandas for data manipulation and analysis.</a:t>
              </a:r>
            </a:p>
            <a:p>
              <a:pPr lvl="0">
                <a:lnSpc>
                  <a:spcPts val="2683"/>
                </a:lnSpc>
              </a:pPr>
              <a:endParaRPr lang="en-US" sz="2400" u="none">
                <a:solidFill>
                  <a:srgbClr val="253532"/>
                </a:solidFill>
              </a:endParaRPr>
            </a:p>
            <a:p>
              <a:pPr lvl="0">
                <a:lnSpc>
                  <a:spcPts val="2683"/>
                </a:lnSpc>
              </a:pPr>
              <a:r>
                <a:rPr lang="en-US" sz="2400" u="none">
                  <a:solidFill>
                    <a:srgbClr val="253532"/>
                  </a:solidFill>
                </a:rPr>
                <a:t>Save results to a CSV file for further insights.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117068" cy="108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840"/>
                </a:lnSpc>
              </a:pPr>
              <a:r>
                <a:rPr lang="en-US" sz="4400" u="sng">
                  <a:solidFill>
                    <a:srgbClr val="253532"/>
                  </a:solidFill>
                </a:rPr>
                <a:t>01</a:t>
              </a:r>
              <a:endParaRPr lang="en-US" sz="5700" u="sng">
                <a:solidFill>
                  <a:srgbClr val="253532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70188" y="2316956"/>
            <a:ext cx="5985650" cy="6698485"/>
            <a:chOff x="0" y="-9525"/>
            <a:chExt cx="6117068" cy="9728388"/>
          </a:xfrm>
        </p:grpSpPr>
        <p:sp>
          <p:nvSpPr>
            <p:cNvPr id="8" name="TextBox 8"/>
            <p:cNvSpPr txBox="1"/>
            <p:nvPr/>
          </p:nvSpPr>
          <p:spPr>
            <a:xfrm>
              <a:off x="0" y="1314936"/>
              <a:ext cx="6117068" cy="626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53532"/>
                  </a:solidFill>
                </a:rPr>
                <a:t>Key Code Features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74488"/>
              <a:ext cx="6117068" cy="744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US" sz="2400" err="1">
                  <a:solidFill>
                    <a:srgbClr val="253532"/>
                  </a:solidFill>
                </a:rPr>
                <a:t>ChromeDriver</a:t>
              </a:r>
              <a:r>
                <a:rPr lang="en-US" sz="2400">
                  <a:solidFill>
                    <a:srgbClr val="253532"/>
                  </a:solidFill>
                </a:rPr>
                <a:t> Configuration:</a:t>
              </a:r>
            </a:p>
            <a:p>
              <a:pPr lvl="1"/>
              <a:r>
                <a:rPr lang="en-US" sz="2400">
                  <a:solidFill>
                    <a:srgbClr val="253532"/>
                  </a:solidFill>
                </a:rPr>
                <a:t>Specify executable path and maximize browser window for visibility.</a:t>
              </a:r>
            </a:p>
            <a:p>
              <a:pPr lvl="1"/>
              <a:endParaRPr lang="en-US" sz="2400">
                <a:solidFill>
                  <a:srgbClr val="253532"/>
                </a:solidFill>
              </a:endParaRPr>
            </a:p>
            <a:p>
              <a:pPr lvl="0"/>
              <a:r>
                <a:rPr lang="en-US" sz="2400">
                  <a:solidFill>
                    <a:srgbClr val="253532"/>
                  </a:solidFill>
                </a:rPr>
                <a:t>Web Scraping with Selenium:</a:t>
              </a:r>
            </a:p>
            <a:p>
              <a:pPr lvl="1"/>
              <a:r>
                <a:rPr lang="en-US" sz="2400">
                  <a:solidFill>
                    <a:srgbClr val="253532"/>
                  </a:solidFill>
                </a:rPr>
                <a:t>Extract job data from Indeed.com using </a:t>
              </a:r>
              <a:r>
                <a:rPr lang="en-US" sz="2400" err="1">
                  <a:solidFill>
                    <a:srgbClr val="253532"/>
                  </a:solidFill>
                </a:rPr>
                <a:t>ChromeDriver</a:t>
              </a:r>
              <a:r>
                <a:rPr lang="en-US" sz="2400">
                  <a:solidFill>
                    <a:srgbClr val="253532"/>
                  </a:solidFill>
                </a:rPr>
                <a:t> and handle cookies.</a:t>
              </a:r>
            </a:p>
            <a:p>
              <a:pPr lvl="1"/>
              <a:endParaRPr lang="en-US" sz="2400">
                <a:solidFill>
                  <a:srgbClr val="253532"/>
                </a:solidFill>
              </a:endParaRPr>
            </a:p>
            <a:p>
              <a:pPr lvl="1"/>
              <a:r>
                <a:rPr lang="en-US" sz="2400">
                  <a:solidFill>
                    <a:srgbClr val="253532"/>
                  </a:solidFill>
                </a:rPr>
                <a:t>Read job inputs from an Excel file and dynamically interact with search elements.</a:t>
              </a:r>
            </a:p>
            <a:p>
              <a:pPr lvl="1"/>
              <a:endParaRPr lang="en-US" sz="2400">
                <a:solidFill>
                  <a:srgbClr val="253532"/>
                </a:solidFill>
              </a:endParaRPr>
            </a:p>
            <a:p>
              <a:pPr lvl="1"/>
              <a:r>
                <a:rPr lang="en-US" sz="2400">
                  <a:solidFill>
                    <a:srgbClr val="253532"/>
                  </a:solidFill>
                </a:rPr>
                <a:t>Add random delays for human-like behavior and to avoid detection.</a:t>
              </a:r>
            </a:p>
            <a:p>
              <a:pPr marL="0" lvl="0" indent="0">
                <a:lnSpc>
                  <a:spcPts val="2683"/>
                </a:lnSpc>
              </a:pPr>
              <a:endParaRPr lang="en-US" sz="1916" u="none">
                <a:solidFill>
                  <a:srgbClr val="253532"/>
                </a:solidFill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117068" cy="116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839"/>
                </a:lnSpc>
              </a:pPr>
              <a:r>
                <a:rPr lang="en-US" sz="4400" u="sng">
                  <a:solidFill>
                    <a:srgbClr val="253532"/>
                  </a:solidFill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55838" y="2316956"/>
            <a:ext cx="5174962" cy="3557546"/>
            <a:chOff x="-18568" y="-9525"/>
            <a:chExt cx="6135636" cy="4743394"/>
          </a:xfrm>
        </p:grpSpPr>
        <p:sp>
          <p:nvSpPr>
            <p:cNvPr id="12" name="TextBox 12"/>
            <p:cNvSpPr txBox="1"/>
            <p:nvPr/>
          </p:nvSpPr>
          <p:spPr>
            <a:xfrm>
              <a:off x="-18568" y="1206419"/>
              <a:ext cx="6117068" cy="57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53532"/>
                  </a:solidFill>
                </a:rPr>
                <a:t>Data Extraction and Cleaning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8568" y="2425545"/>
              <a:ext cx="6117068" cy="2308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indent="0">
                <a:lnSpc>
                  <a:spcPts val="2683"/>
                </a:lnSpc>
              </a:pPr>
              <a:r>
                <a:rPr lang="en-US" sz="2400">
                  <a:solidFill>
                    <a:srgbClr val="253532"/>
                  </a:solidFill>
                </a:rPr>
                <a:t>Use Pandas to read and structure job input data.</a:t>
              </a:r>
            </a:p>
            <a:p>
              <a:pPr indent="0">
                <a:lnSpc>
                  <a:spcPts val="2683"/>
                </a:lnSpc>
              </a:pPr>
              <a:endParaRPr lang="en-US" sz="2400">
                <a:solidFill>
                  <a:srgbClr val="253532"/>
                </a:solidFill>
              </a:endParaRPr>
            </a:p>
            <a:p>
              <a:pPr indent="0">
                <a:lnSpc>
                  <a:spcPts val="2683"/>
                </a:lnSpc>
              </a:pPr>
              <a:r>
                <a:rPr lang="en-US" sz="2400">
                  <a:solidFill>
                    <a:srgbClr val="253532"/>
                  </a:solidFill>
                </a:rPr>
                <a:t>Define functions for extracting and cleaning job data.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117068" cy="108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839"/>
                </a:lnSpc>
              </a:pPr>
              <a:r>
                <a:rPr lang="en-US" sz="4400" u="sng">
                  <a:solidFill>
                    <a:srgbClr val="253532"/>
                  </a:solidFill>
                </a:rPr>
                <a:t>03</a:t>
              </a: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D6D7A3F3-A43D-5D00-350D-E38B20B37ED5}"/>
              </a:ext>
            </a:extLst>
          </p:cNvPr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96E72FC2-0CEB-2181-3EBB-8BAD8BADB7E2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817C3CB-B133-3972-B8FF-EB3679324D3D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993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7000"/>
          </a:blip>
          <a:stretch>
            <a:fillRect t="-9259" b="-925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7407" y="342900"/>
            <a:ext cx="16230600" cy="85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98"/>
              </a:lnSpc>
            </a:pPr>
            <a:r>
              <a:rPr lang="en-US" sz="4400" b="1" u="none">
                <a:solidFill>
                  <a:srgbClr val="253532"/>
                </a:solidFill>
              </a:rPr>
              <a:t>WEB SCRAPPING: EXTRACTING DATA WITH PYTHON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7407" y="1562100"/>
            <a:ext cx="5159301" cy="2444908"/>
            <a:chOff x="-1724" y="-9525"/>
            <a:chExt cx="6118792" cy="3259877"/>
          </a:xfrm>
        </p:grpSpPr>
        <p:sp>
          <p:nvSpPr>
            <p:cNvPr id="4" name="TextBox 4"/>
            <p:cNvSpPr txBox="1"/>
            <p:nvPr/>
          </p:nvSpPr>
          <p:spPr>
            <a:xfrm>
              <a:off x="-1723" y="1314936"/>
              <a:ext cx="6117068" cy="57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53532"/>
                  </a:solidFill>
                </a:rPr>
                <a:t>Searching Jobs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724" y="2327023"/>
              <a:ext cx="6117068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683"/>
                </a:lnSpc>
              </a:pPr>
              <a:r>
                <a:rPr lang="en-US" sz="2400" u="none">
                  <a:solidFill>
                    <a:srgbClr val="253532"/>
                  </a:solidFill>
                </a:rPr>
                <a:t>Navigate to Indeed.com and perform job searches dynamically.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117068" cy="108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840"/>
                </a:lnSpc>
              </a:pPr>
              <a:r>
                <a:rPr lang="en-US" sz="4400" u="sng">
                  <a:solidFill>
                    <a:srgbClr val="253532"/>
                  </a:solidFill>
                </a:rPr>
                <a:t>04</a:t>
              </a:r>
              <a:endParaRPr lang="en-US" sz="5700" u="sng">
                <a:solidFill>
                  <a:srgbClr val="253532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434824" y="1562100"/>
            <a:ext cx="5985650" cy="4321977"/>
            <a:chOff x="0" y="-9525"/>
            <a:chExt cx="6117068" cy="6276923"/>
          </a:xfrm>
        </p:grpSpPr>
        <p:sp>
          <p:nvSpPr>
            <p:cNvPr id="8" name="TextBox 8"/>
            <p:cNvSpPr txBox="1"/>
            <p:nvPr/>
          </p:nvSpPr>
          <p:spPr>
            <a:xfrm>
              <a:off x="0" y="1314936"/>
              <a:ext cx="6117068" cy="626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53532"/>
                  </a:solidFill>
                </a:rPr>
                <a:t>Extracting Job Details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589864"/>
              <a:ext cx="6117068" cy="3677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US" sz="2400">
                  <a:solidFill>
                    <a:srgbClr val="253532"/>
                  </a:solidFill>
                </a:rPr>
                <a:t>Define functions for extracting job details (company, location, date, salary, experience, job type).</a:t>
              </a:r>
            </a:p>
            <a:p>
              <a:pPr lvl="0"/>
              <a:endParaRPr lang="en-US" sz="2400">
                <a:solidFill>
                  <a:srgbClr val="253532"/>
                </a:solidFill>
              </a:endParaRPr>
            </a:p>
            <a:p>
              <a:pPr lvl="0"/>
              <a:r>
                <a:rPr lang="en-US" sz="2400">
                  <a:solidFill>
                    <a:srgbClr val="253532"/>
                  </a:solidFill>
                </a:rPr>
                <a:t>Use regular expressions for extracting salary and experience information.</a:t>
              </a:r>
            </a:p>
            <a:p>
              <a:pPr marL="0" lvl="0" indent="0">
                <a:lnSpc>
                  <a:spcPts val="2683"/>
                </a:lnSpc>
              </a:pPr>
              <a:endParaRPr lang="en-US" sz="1916" u="none">
                <a:solidFill>
                  <a:srgbClr val="253532"/>
                </a:solidFill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117068" cy="116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839"/>
                </a:lnSpc>
              </a:pPr>
              <a:r>
                <a:rPr lang="en-US" sz="4400" u="sng">
                  <a:solidFill>
                    <a:srgbClr val="253532"/>
                  </a:solidFill>
                </a:rPr>
                <a:t>05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71499" y="1562100"/>
            <a:ext cx="5159301" cy="4559799"/>
            <a:chOff x="0" y="-9525"/>
            <a:chExt cx="6117068" cy="607973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326868"/>
              <a:ext cx="6117068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>
                  <a:solidFill>
                    <a:srgbClr val="253532"/>
                  </a:solidFill>
                </a:rPr>
                <a:t>Multithreading</a:t>
              </a:r>
              <a:r>
                <a:rPr lang="en-US" sz="2800" b="1">
                  <a:cs typeface="Times New Roman" panose="02020603050405020304" pitchFamily="18" charset="0"/>
                </a:rPr>
                <a:t> </a:t>
              </a:r>
              <a:r>
                <a:rPr lang="en-US" sz="2800">
                  <a:solidFill>
                    <a:srgbClr val="253532"/>
                  </a:solidFill>
                </a:rPr>
                <a:t>for Efficiency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76888"/>
              <a:ext cx="6117068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indent="0">
                <a:lnSpc>
                  <a:spcPts val="2683"/>
                </a:lnSpc>
              </a:pPr>
              <a:r>
                <a:rPr lang="en-US" sz="2400">
                  <a:solidFill>
                    <a:srgbClr val="253532"/>
                  </a:solidFill>
                </a:rPr>
                <a:t>Implement multithreading for concurrent job searches.</a:t>
              </a:r>
            </a:p>
            <a:p>
              <a:pPr indent="0">
                <a:lnSpc>
                  <a:spcPts val="2683"/>
                </a:lnSpc>
              </a:pPr>
              <a:endParaRPr lang="en-US" sz="2400">
                <a:solidFill>
                  <a:srgbClr val="253532"/>
                </a:solidFill>
              </a:endParaRPr>
            </a:p>
            <a:p>
              <a:pPr indent="0">
                <a:lnSpc>
                  <a:spcPts val="2683"/>
                </a:lnSpc>
              </a:pPr>
              <a:r>
                <a:rPr lang="en-US" sz="2400">
                  <a:solidFill>
                    <a:srgbClr val="253532"/>
                  </a:solidFill>
                </a:rPr>
                <a:t>Define a function for scraping jobs for a given filter.</a:t>
              </a:r>
            </a:p>
            <a:p>
              <a:pPr indent="0">
                <a:lnSpc>
                  <a:spcPts val="2683"/>
                </a:lnSpc>
              </a:pPr>
              <a:endParaRPr lang="en-US" sz="2400">
                <a:solidFill>
                  <a:srgbClr val="253532"/>
                </a:solidFill>
              </a:endParaRPr>
            </a:p>
            <a:p>
              <a:pPr indent="0">
                <a:lnSpc>
                  <a:spcPts val="2683"/>
                </a:lnSpc>
              </a:pPr>
              <a:r>
                <a:rPr lang="en-US" sz="2400">
                  <a:solidFill>
                    <a:srgbClr val="253532"/>
                  </a:solidFill>
                </a:rPr>
                <a:t>Utilize </a:t>
              </a:r>
              <a:r>
                <a:rPr lang="en-US" sz="2400" err="1">
                  <a:solidFill>
                    <a:srgbClr val="253532"/>
                  </a:solidFill>
                </a:rPr>
                <a:t>ThreadPoolExecutor</a:t>
              </a:r>
              <a:r>
                <a:rPr lang="en-US" sz="2400">
                  <a:solidFill>
                    <a:srgbClr val="253532"/>
                  </a:solidFill>
                </a:rPr>
                <a:t> to manage multiple threads.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117068" cy="108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839"/>
                </a:lnSpc>
              </a:pPr>
              <a:r>
                <a:rPr lang="en-US" sz="4400" u="sng">
                  <a:solidFill>
                    <a:srgbClr val="253532"/>
                  </a:solidFill>
                </a:rPr>
                <a:t>06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BE575EE8-3A21-0391-9DAE-C827DA0FD34C}"/>
              </a:ext>
            </a:extLst>
          </p:cNvPr>
          <p:cNvGrpSpPr/>
          <p:nvPr/>
        </p:nvGrpSpPr>
        <p:grpSpPr>
          <a:xfrm>
            <a:off x="1024497" y="5448300"/>
            <a:ext cx="5159302" cy="4055412"/>
            <a:chOff x="-1724" y="-9525"/>
            <a:chExt cx="6118793" cy="5407216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BD020287-2142-2230-3078-AD3E8511586B}"/>
                </a:ext>
              </a:extLst>
            </p:cNvPr>
            <p:cNvSpPr txBox="1"/>
            <p:nvPr/>
          </p:nvSpPr>
          <p:spPr>
            <a:xfrm>
              <a:off x="-1723" y="1314936"/>
              <a:ext cx="6117067" cy="57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53532"/>
                  </a:solidFill>
                </a:rPr>
                <a:t>Result Processing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F96AAC6B-0E04-636B-6506-371FFE9B621F}"/>
                </a:ext>
              </a:extLst>
            </p:cNvPr>
            <p:cNvSpPr txBox="1"/>
            <p:nvPr/>
          </p:nvSpPr>
          <p:spPr>
            <a:xfrm>
              <a:off x="-1724" y="2166038"/>
              <a:ext cx="6117067" cy="323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683"/>
                </a:lnSpc>
              </a:pPr>
              <a:r>
                <a:rPr lang="en-US" sz="2400" u="none">
                  <a:solidFill>
                    <a:srgbClr val="253532"/>
                  </a:solidFill>
                </a:rPr>
                <a:t>Create </a:t>
              </a:r>
              <a:r>
                <a:rPr lang="en-US" sz="2400" u="none" err="1">
                  <a:solidFill>
                    <a:srgbClr val="253532"/>
                  </a:solidFill>
                </a:rPr>
                <a:t>DataFrames</a:t>
              </a:r>
              <a:r>
                <a:rPr lang="en-US" sz="2400" u="none">
                  <a:solidFill>
                    <a:srgbClr val="253532"/>
                  </a:solidFill>
                </a:rPr>
                <a:t> from the extracted job data.</a:t>
              </a:r>
            </a:p>
            <a:p>
              <a:pPr lvl="0">
                <a:lnSpc>
                  <a:spcPts val="2683"/>
                </a:lnSpc>
              </a:pPr>
              <a:endParaRPr lang="en-US" sz="2400" u="none">
                <a:solidFill>
                  <a:srgbClr val="253532"/>
                </a:solidFill>
              </a:endParaRPr>
            </a:p>
            <a:p>
              <a:pPr lvl="0">
                <a:lnSpc>
                  <a:spcPts val="2683"/>
                </a:lnSpc>
              </a:pPr>
              <a:r>
                <a:rPr lang="en-US" sz="2400" u="none">
                  <a:solidFill>
                    <a:srgbClr val="253532"/>
                  </a:solidFill>
                </a:rPr>
                <a:t>Concatenate </a:t>
              </a:r>
              <a:r>
                <a:rPr lang="en-US" sz="2400" u="none" err="1">
                  <a:solidFill>
                    <a:srgbClr val="253532"/>
                  </a:solidFill>
                </a:rPr>
                <a:t>DataFrames</a:t>
              </a:r>
              <a:r>
                <a:rPr lang="en-US" sz="2400" u="none">
                  <a:solidFill>
                    <a:srgbClr val="253532"/>
                  </a:solidFill>
                </a:rPr>
                <a:t> horizontally.</a:t>
              </a:r>
            </a:p>
            <a:p>
              <a:pPr lvl="0">
                <a:lnSpc>
                  <a:spcPts val="2683"/>
                </a:lnSpc>
              </a:pPr>
              <a:endParaRPr lang="en-US" sz="2400" u="none">
                <a:solidFill>
                  <a:srgbClr val="253532"/>
                </a:solidFill>
              </a:endParaRPr>
            </a:p>
            <a:p>
              <a:pPr lvl="0">
                <a:lnSpc>
                  <a:spcPts val="2683"/>
                </a:lnSpc>
              </a:pPr>
              <a:r>
                <a:rPr lang="en-US" sz="2400" u="none">
                  <a:solidFill>
                    <a:srgbClr val="253532"/>
                  </a:solidFill>
                </a:rPr>
                <a:t>Save the final result to a CSV file named 'indeedJobs.csv'.</a:t>
              </a:r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23859C86-6A81-A6E4-9BA5-C97732233F39}"/>
                </a:ext>
              </a:extLst>
            </p:cNvPr>
            <p:cNvSpPr txBox="1"/>
            <p:nvPr/>
          </p:nvSpPr>
          <p:spPr>
            <a:xfrm>
              <a:off x="1" y="-9525"/>
              <a:ext cx="6117068" cy="108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840"/>
                </a:lnSpc>
              </a:pPr>
              <a:r>
                <a:rPr lang="en-US" sz="4400" u="sng">
                  <a:solidFill>
                    <a:srgbClr val="253532"/>
                  </a:solidFill>
                </a:rPr>
                <a:t>07</a:t>
              </a:r>
              <a:endParaRPr lang="en-US" sz="5700" u="sng">
                <a:solidFill>
                  <a:srgbClr val="253532"/>
                </a:solidFill>
              </a:endParaRPr>
            </a:p>
          </p:txBody>
        </p:sp>
      </p:grpSp>
      <p:grpSp>
        <p:nvGrpSpPr>
          <p:cNvPr id="19" name="Group 22">
            <a:extLst>
              <a:ext uri="{FF2B5EF4-FFF2-40B4-BE49-F238E27FC236}">
                <a16:creationId xmlns:a16="http://schemas.microsoft.com/office/drawing/2014/main" id="{6277D7EE-BC26-9283-E6B3-4C32F9BF5C3E}"/>
              </a:ext>
            </a:extLst>
          </p:cNvPr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49FD0A0-BDBC-1C16-DEB6-55846C93AF16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4">
              <a:extLst>
                <a:ext uri="{FF2B5EF4-FFF2-40B4-BE49-F238E27FC236}">
                  <a16:creationId xmlns:a16="http://schemas.microsoft.com/office/drawing/2014/main" id="{E24C349E-25ED-F221-591E-18EA143A9C2F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388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15126" y="2115123"/>
            <a:ext cx="10287000" cy="605675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15128" y="2130329"/>
            <a:ext cx="10286999" cy="605675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51885" y="5382128"/>
            <a:ext cx="3752969" cy="605676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752605" y="1454577"/>
            <a:ext cx="5850535" cy="6268437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15140" y="2099915"/>
            <a:ext cx="10287005" cy="605675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76F7B5F-FEDF-38FE-1E37-DE0861843E45}"/>
              </a:ext>
            </a:extLst>
          </p:cNvPr>
          <p:cNvSpPr/>
          <p:nvPr/>
        </p:nvSpPr>
        <p:spPr>
          <a:xfrm>
            <a:off x="-20637" y="-2"/>
            <a:ext cx="18288000" cy="1027179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298EE-202F-0B97-68E4-08B6CB3506A0}"/>
              </a:ext>
            </a:extLst>
          </p:cNvPr>
          <p:cNvSpPr txBox="1">
            <a:spLocks/>
          </p:cNvSpPr>
          <p:nvPr/>
        </p:nvSpPr>
        <p:spPr>
          <a:xfrm>
            <a:off x="386972" y="531513"/>
            <a:ext cx="4802049" cy="5081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900"/>
              </a:spcAft>
            </a:pPr>
            <a:r>
              <a:rPr lang="en-US" sz="6000" b="1" kern="120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Data Cleaning Assumptions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CF071-14D4-640D-5B99-7521E37F326F}"/>
              </a:ext>
            </a:extLst>
          </p:cNvPr>
          <p:cNvSpPr txBox="1"/>
          <p:nvPr/>
        </p:nvSpPr>
        <p:spPr>
          <a:xfrm>
            <a:off x="6674518" y="531513"/>
            <a:ext cx="10900147" cy="831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/>
              <a:t>Salary Column: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Converted all metrics to annual based on different patterns for data consistency.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Hourly rates converted to annual salary using a standard 40-hour workweek and 52 weeks per year.</a:t>
            </a:r>
          </a:p>
          <a:p>
            <a:pPr marL="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/>
              <a:t>Job Mode: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Extracts job modes from the ‘Job Location' column based on keywords like 'Remote,' 'Hybrid,' and 'In-person.'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If no specific job mode is identified, the script defaults to 'In-person.’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/>
              <a:t>Job Category: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Defined rules for categorizing job types based on patterns found in the 'Job Type' column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E201F-42E0-3712-5099-4F239A0C8ECA}"/>
              </a:ext>
            </a:extLst>
          </p:cNvPr>
          <p:cNvSpPr/>
          <p:nvPr/>
        </p:nvSpPr>
        <p:spPr>
          <a:xfrm>
            <a:off x="9123363" y="962025"/>
            <a:ext cx="8197850" cy="5203825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 lvl="0">
              <a:spcAft>
                <a:spcPts val="600"/>
              </a:spcAft>
            </a:pPr>
            <a:endParaRPr lang="en-US" sz="2800" b="1">
              <a:cs typeface="Times New Roman" panose="02020603050405020304" pitchFamily="18" charset="0"/>
            </a:endParaRPr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C3B848A3-8F1D-33C2-67D1-6738BAD49ED8}"/>
              </a:ext>
            </a:extLst>
          </p:cNvPr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08B2221E-A527-DC78-111A-975F3B91D9CB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E30EF391-14AA-1FB0-DD0F-4525DE297450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668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0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6" y="-7961667"/>
            <a:ext cx="2364669" cy="18288003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72980CA-7D3A-5A32-6344-24BEC52B00B9}"/>
              </a:ext>
            </a:extLst>
          </p:cNvPr>
          <p:cNvSpPr/>
          <p:nvPr/>
        </p:nvSpPr>
        <p:spPr>
          <a:xfrm>
            <a:off x="0" y="-28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298EE-202F-0B97-68E4-08B6CB3506A0}"/>
              </a:ext>
            </a:extLst>
          </p:cNvPr>
          <p:cNvSpPr txBox="1">
            <a:spLocks/>
          </p:cNvSpPr>
          <p:nvPr/>
        </p:nvSpPr>
        <p:spPr>
          <a:xfrm>
            <a:off x="381000" y="523669"/>
            <a:ext cx="15066035" cy="1316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r>
              <a:rPr lang="en-US" sz="6000" b="1" kern="120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Data Cleaning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10AABB8-BAE9-93ED-5EEE-309439B75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013749"/>
              </p:ext>
            </p:extLst>
          </p:nvPr>
        </p:nvGraphicFramePr>
        <p:xfrm>
          <a:off x="381000" y="2628900"/>
          <a:ext cx="16976827" cy="682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22">
            <a:extLst>
              <a:ext uri="{FF2B5EF4-FFF2-40B4-BE49-F238E27FC236}">
                <a16:creationId xmlns:a16="http://schemas.microsoft.com/office/drawing/2014/main" id="{A3C984A2-4D9F-5235-A6CE-341F39B4D00F}"/>
              </a:ext>
            </a:extLst>
          </p:cNvPr>
          <p:cNvGrpSpPr/>
          <p:nvPr/>
        </p:nvGrpSpPr>
        <p:grpSpPr>
          <a:xfrm>
            <a:off x="0" y="9823493"/>
            <a:ext cx="18288000" cy="463508"/>
            <a:chOff x="0" y="-57150"/>
            <a:chExt cx="5133514" cy="351013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AD26604B-62FA-6F66-D819-BB2CB056E97B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4">
              <a:extLst>
                <a:ext uri="{FF2B5EF4-FFF2-40B4-BE49-F238E27FC236}">
                  <a16:creationId xmlns:a16="http://schemas.microsoft.com/office/drawing/2014/main" id="{F15339C5-DA26-59EC-74C8-53E44E5DCCD3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0716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22DE8EF6D2A349B3200A8612FB156D" ma:contentTypeVersion="9" ma:contentTypeDescription="Create a new document." ma:contentTypeScope="" ma:versionID="3abb65292196fb437b1bb50eb21d3971">
  <xsd:schema xmlns:xsd="http://www.w3.org/2001/XMLSchema" xmlns:xs="http://www.w3.org/2001/XMLSchema" xmlns:p="http://schemas.microsoft.com/office/2006/metadata/properties" xmlns:ns2="ffdbe2c1-c5cc-48a0-9e21-c68d8b8af9c5" xmlns:ns3="7ba7eada-9255-4c9f-89a2-b0d33d373389" targetNamespace="http://schemas.microsoft.com/office/2006/metadata/properties" ma:root="true" ma:fieldsID="b40b2c1276de9832e378a18087f6b14e" ns2:_="" ns3:_="">
    <xsd:import namespace="ffdbe2c1-c5cc-48a0-9e21-c68d8b8af9c5"/>
    <xsd:import namespace="7ba7eada-9255-4c9f-89a2-b0d33d3733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be2c1-c5cc-48a0-9e21-c68d8b8af9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a7eada-9255-4c9f-89a2-b0d33d37338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CAC6CD-592B-4CEA-9FDA-39006794188D}"/>
</file>

<file path=customXml/itemProps2.xml><?xml version="1.0" encoding="utf-8"?>
<ds:datastoreItem xmlns:ds="http://schemas.openxmlformats.org/officeDocument/2006/customXml" ds:itemID="{0ED14F03-AED6-4499-A290-C6649047CE19}">
  <ds:schemaRefs>
    <ds:schemaRef ds:uri="7ba7eada-9255-4c9f-89a2-b0d33d373389"/>
    <ds:schemaRef ds:uri="ffdbe2c1-c5cc-48a0-9e21-c68d8b8af9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5DDDDDD-9B88-40C6-B7A7-E8DBCDA512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1150</Words>
  <Application>Microsoft Office PowerPoint</Application>
  <PresentationFormat>Custom</PresentationFormat>
  <Paragraphs>182</Paragraphs>
  <Slides>15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Wingdings</vt:lpstr>
      <vt:lpstr>Times New Roman</vt:lpstr>
      <vt:lpstr>Open Sauce Heavy</vt:lpstr>
      <vt:lpstr>Arial</vt:lpstr>
      <vt:lpstr>Calibri</vt:lpstr>
      <vt:lpstr>Open Sauce</vt:lpstr>
      <vt:lpstr>Open Sauce Bold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Indeed Web Scraping Insights</dc:title>
  <cp:lastModifiedBy>Vaishnav, Dhwani</cp:lastModifiedBy>
  <cp:revision>18</cp:revision>
  <dcterms:created xsi:type="dcterms:W3CDTF">2006-08-16T00:00:00Z</dcterms:created>
  <dcterms:modified xsi:type="dcterms:W3CDTF">2023-12-10T20:12:48Z</dcterms:modified>
  <dc:identifier>DAF2JPHLR40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0x0101001422DE8EF6D2A349B3200A8612FB156D</vt:lpwstr>
  </property>
</Properties>
</file>